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307" r:id="rId6"/>
    <p:sldId id="306" r:id="rId7"/>
    <p:sldId id="309" r:id="rId8"/>
    <p:sldId id="308" r:id="rId9"/>
    <p:sldId id="310" r:id="rId10"/>
    <p:sldId id="311" r:id="rId11"/>
    <p:sldId id="312" r:id="rId12"/>
    <p:sldId id="313" r:id="rId13"/>
    <p:sldId id="267" r:id="rId14"/>
    <p:sldId id="314" r:id="rId15"/>
    <p:sldId id="316" r:id="rId16"/>
    <p:sldId id="315" r:id="rId17"/>
    <p:sldId id="317" r:id="rId18"/>
    <p:sldId id="318" r:id="rId19"/>
    <p:sldId id="319" r:id="rId20"/>
    <p:sldId id="270" r:id="rId21"/>
    <p:sldId id="321" r:id="rId22"/>
    <p:sldId id="284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Press Start 2P" panose="020B0604020202020204" charset="0"/>
      <p:regular r:id="rId26"/>
    </p:embeddedFont>
    <p:embeddedFont>
      <p:font typeface="Bebas Neu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3F6C1-E129-47D4-B467-7241492630B0}">
  <a:tblStyle styleId="{E143F6C1-E129-47D4-B467-7241492630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f89d94411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f89d94411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3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89d9441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89d9441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85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f89d944118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f89d944118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02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f89d944118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f89d944118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89d9441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89d9441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2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f89d94411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f89d94411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205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f89d944118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f89d944118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199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89d9441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89d9441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666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f89d944118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f89d944118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90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f89d94411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f89d94411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35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f89d94411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f89d94411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gf89d94411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" name="Google Shape;3242;gf89d94411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427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gf89d944118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3" name="Google Shape;3313;gf89d944118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89d9441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89d9441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89d94411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89d94411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f89d94411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f89d94411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8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f89d94411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f89d94411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64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f89d944118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f89d944118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90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f89d944118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f89d944118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405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89d9441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89d9441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54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350490" y="1615346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 rot="-1582772">
            <a:off x="8399782" y="3146985"/>
            <a:ext cx="905187" cy="2650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89671" y="-7722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26079">
            <a:off x="394117" y="129200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7079738">
            <a:off x="184591" y="858635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95449" y="381724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346047">
            <a:off x="3370099" y="4597325"/>
            <a:ext cx="1201737" cy="450424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66401" y="4604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07837" y="400550"/>
            <a:ext cx="524556" cy="446866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2549037">
            <a:off x="6065366" y="4656872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606875">
            <a:off x="5602165" y="4296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2549037">
            <a:off x="390141" y="4438435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3100" y="2238454"/>
            <a:ext cx="4215300" cy="10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3125" y="3277150"/>
            <a:ext cx="421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713100" y="1255550"/>
            <a:ext cx="4215300" cy="982800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/>
          <p:nvPr/>
        </p:nvSpPr>
        <p:spPr>
          <a:xfrm>
            <a:off x="-789671" y="-1016804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7" name="Google Shape;267;p21"/>
          <p:cNvSpPr/>
          <p:nvPr/>
        </p:nvSpPr>
        <p:spPr>
          <a:xfrm>
            <a:off x="1" y="73752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 rot="1246809">
            <a:off x="632815" y="193903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 flipH="1">
            <a:off x="7203379" y="-51029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0" name="Google Shape;270;p21"/>
          <p:cNvSpPr/>
          <p:nvPr/>
        </p:nvSpPr>
        <p:spPr>
          <a:xfrm>
            <a:off x="8800413" y="173487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"/>
          <p:cNvSpPr/>
          <p:nvPr/>
        </p:nvSpPr>
        <p:spPr>
          <a:xfrm rot="-4500039" flipH="1">
            <a:off x="8441892" y="544710"/>
            <a:ext cx="438224" cy="373329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 rot="-1763052" flipH="1">
            <a:off x="281140" y="1794547"/>
            <a:ext cx="164102" cy="331320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 rot="-9891097">
            <a:off x="8672012" y="3045647"/>
            <a:ext cx="164103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 rot="-6137642">
            <a:off x="-11826" y="4025449"/>
            <a:ext cx="750028" cy="219595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/>
          <p:nvPr/>
        </p:nvSpPr>
        <p:spPr>
          <a:xfrm rot="-2879894">
            <a:off x="7779999" y="4431036"/>
            <a:ext cx="1201733" cy="450426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title" idx="2"/>
          </p:nvPr>
        </p:nvSpPr>
        <p:spPr>
          <a:xfrm>
            <a:off x="1101175" y="1834825"/>
            <a:ext cx="1986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subTitle" idx="1"/>
          </p:nvPr>
        </p:nvSpPr>
        <p:spPr>
          <a:xfrm>
            <a:off x="1101175" y="2210550"/>
            <a:ext cx="19860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1"/>
          <p:cNvSpPr txBox="1">
            <a:spLocks noGrp="1"/>
          </p:cNvSpPr>
          <p:nvPr>
            <p:ph type="title" idx="3"/>
          </p:nvPr>
        </p:nvSpPr>
        <p:spPr>
          <a:xfrm>
            <a:off x="3578947" y="1834825"/>
            <a:ext cx="1986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subTitle" idx="4"/>
          </p:nvPr>
        </p:nvSpPr>
        <p:spPr>
          <a:xfrm>
            <a:off x="3579000" y="2210550"/>
            <a:ext cx="19860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1"/>
          <p:cNvSpPr txBox="1">
            <a:spLocks noGrp="1"/>
          </p:cNvSpPr>
          <p:nvPr>
            <p:ph type="title" idx="5"/>
          </p:nvPr>
        </p:nvSpPr>
        <p:spPr>
          <a:xfrm>
            <a:off x="1101175" y="3268350"/>
            <a:ext cx="1986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6"/>
          </p:nvPr>
        </p:nvSpPr>
        <p:spPr>
          <a:xfrm>
            <a:off x="1101175" y="3643950"/>
            <a:ext cx="19860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title" idx="7"/>
          </p:nvPr>
        </p:nvSpPr>
        <p:spPr>
          <a:xfrm>
            <a:off x="3578947" y="3268350"/>
            <a:ext cx="1986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8"/>
          </p:nvPr>
        </p:nvSpPr>
        <p:spPr>
          <a:xfrm>
            <a:off x="3578947" y="3643950"/>
            <a:ext cx="19860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 idx="9"/>
          </p:nvPr>
        </p:nvSpPr>
        <p:spPr>
          <a:xfrm>
            <a:off x="6056725" y="1834825"/>
            <a:ext cx="1986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13"/>
          </p:nvPr>
        </p:nvSpPr>
        <p:spPr>
          <a:xfrm>
            <a:off x="6056725" y="2210550"/>
            <a:ext cx="19860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title" idx="14"/>
          </p:nvPr>
        </p:nvSpPr>
        <p:spPr>
          <a:xfrm>
            <a:off x="6056725" y="3268350"/>
            <a:ext cx="1986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15"/>
          </p:nvPr>
        </p:nvSpPr>
        <p:spPr>
          <a:xfrm>
            <a:off x="6056725" y="3643950"/>
            <a:ext cx="19860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/>
          <p:nvPr/>
        </p:nvSpPr>
        <p:spPr>
          <a:xfrm flipH="1">
            <a:off x="6337204" y="-109012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1" name="Google Shape;291;p22"/>
          <p:cNvSpPr/>
          <p:nvPr/>
        </p:nvSpPr>
        <p:spPr>
          <a:xfrm rot="10800000" flipH="1">
            <a:off x="-443071" y="369172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2" name="Google Shape;292;p22"/>
          <p:cNvSpPr/>
          <p:nvPr/>
        </p:nvSpPr>
        <p:spPr>
          <a:xfrm>
            <a:off x="642951" y="475856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 rot="-326888">
            <a:off x="7588089" y="35111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/>
          <p:nvPr/>
        </p:nvSpPr>
        <p:spPr>
          <a:xfrm rot="-4500050" flipH="1">
            <a:off x="8596232" y="441016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"/>
          <p:cNvSpPr/>
          <p:nvPr/>
        </p:nvSpPr>
        <p:spPr>
          <a:xfrm rot="-6949112" flipH="1">
            <a:off x="133141" y="3889694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340400" y="425848"/>
            <a:ext cx="227097" cy="227097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2"/>
          <p:cNvSpPr/>
          <p:nvPr/>
        </p:nvSpPr>
        <p:spPr>
          <a:xfrm rot="-6949112" flipH="1">
            <a:off x="8832316" y="429241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/>
          <p:nvPr/>
        </p:nvSpPr>
        <p:spPr>
          <a:xfrm flipH="1">
            <a:off x="6337204" y="-109012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1" name="Google Shape;301;p23"/>
          <p:cNvSpPr/>
          <p:nvPr/>
        </p:nvSpPr>
        <p:spPr>
          <a:xfrm rot="10800000" flipH="1">
            <a:off x="-766921" y="36948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2" name="Google Shape;302;p23"/>
          <p:cNvSpPr/>
          <p:nvPr/>
        </p:nvSpPr>
        <p:spPr>
          <a:xfrm>
            <a:off x="7594951" y="40791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"/>
          <p:cNvSpPr/>
          <p:nvPr/>
        </p:nvSpPr>
        <p:spPr>
          <a:xfrm rot="-326888">
            <a:off x="361189" y="4790786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 rot="-4500050" flipH="1">
            <a:off x="212319" y="401841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 rot="-8975214" flipH="1">
            <a:off x="115765" y="4141670"/>
            <a:ext cx="164101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424000" y="4264623"/>
            <a:ext cx="227097" cy="227097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/>
          <p:nvPr/>
        </p:nvSpPr>
        <p:spPr>
          <a:xfrm rot="-6949112" flipH="1">
            <a:off x="8797541" y="1217332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 rot="-326888">
            <a:off x="8504577" y="497886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dk2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/>
          <p:nvPr/>
        </p:nvSpPr>
        <p:spPr>
          <a:xfrm>
            <a:off x="3350490" y="1615346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9" name="Google Shape;329;p25"/>
          <p:cNvSpPr/>
          <p:nvPr/>
        </p:nvSpPr>
        <p:spPr>
          <a:xfrm rot="1412830">
            <a:off x="3867881" y="4690023"/>
            <a:ext cx="905187" cy="265029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-1451396" y="-650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1" name="Google Shape;331;p25"/>
          <p:cNvSpPr/>
          <p:nvPr/>
        </p:nvSpPr>
        <p:spPr>
          <a:xfrm rot="126079">
            <a:off x="554542" y="83725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 rot="7079738">
            <a:off x="123516" y="810247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/>
          <p:nvPr/>
        </p:nvSpPr>
        <p:spPr>
          <a:xfrm rot="-346047">
            <a:off x="7681424" y="211475"/>
            <a:ext cx="1201737" cy="450424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7766401" y="4604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 rot="-2549037">
            <a:off x="6065366" y="4656872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720000" y="3410800"/>
            <a:ext cx="32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and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4337674" y="257174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5"/>
          <p:cNvSpPr/>
          <p:nvPr/>
        </p:nvSpPr>
        <p:spPr>
          <a:xfrm rot="-1601140">
            <a:off x="5602164" y="429599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4132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300"/>
              <a:buNone/>
              <a:defRPr sz="4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720000" y="2391763"/>
            <a:ext cx="3434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20000" y="1982838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-508971" y="-856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44" name="Google Shape;344;p26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5" name="Google Shape;345;p26"/>
          <p:cNvSpPr/>
          <p:nvPr/>
        </p:nvSpPr>
        <p:spPr>
          <a:xfrm>
            <a:off x="135926" y="11233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 rot="1606875">
            <a:off x="7664740" y="47613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 rot="5797880">
            <a:off x="8592951" y="3500851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 rot="2856529">
            <a:off x="8686440" y="4311035"/>
            <a:ext cx="164102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rot="-4499985" flipH="1">
            <a:off x="496911" y="1973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 rot="-3661117">
            <a:off x="238553" y="4215459"/>
            <a:ext cx="164102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8516675" y="445026"/>
            <a:ext cx="194421" cy="19442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 rot="10800000">
            <a:off x="-639910" y="2453705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4" name="Google Shape;354;p27"/>
          <p:cNvSpPr/>
          <p:nvPr/>
        </p:nvSpPr>
        <p:spPr>
          <a:xfrm flipH="1">
            <a:off x="5386189" y="-161190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55" name="Google Shape;355;p27"/>
          <p:cNvSpPr/>
          <p:nvPr/>
        </p:nvSpPr>
        <p:spPr>
          <a:xfrm>
            <a:off x="311251" y="36888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/>
          <p:nvPr/>
        </p:nvSpPr>
        <p:spPr>
          <a:xfrm rot="-6700042" flipH="1">
            <a:off x="8639065" y="889246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7"/>
          <p:cNvSpPr/>
          <p:nvPr/>
        </p:nvSpPr>
        <p:spPr>
          <a:xfrm rot="-326888">
            <a:off x="1458214" y="4122673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"/>
          <p:cNvSpPr/>
          <p:nvPr/>
        </p:nvSpPr>
        <p:spPr>
          <a:xfrm rot="-4500050" flipH="1">
            <a:off x="7440682" y="119541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 rot="8816071" flipH="1">
            <a:off x="350265" y="2178698"/>
            <a:ext cx="164099" cy="331320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 rot="2700000" flipH="1">
            <a:off x="7528620" y="4378896"/>
            <a:ext cx="1201745" cy="450420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8581026" y="3627991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 rot="8904525">
            <a:off x="338087" y="429598"/>
            <a:ext cx="750025" cy="219591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3819801" y="2494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/>
          <p:nvPr/>
        </p:nvSpPr>
        <p:spPr>
          <a:xfrm rot="-5983180" flipH="1">
            <a:off x="4268815" y="474686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"/>
          <p:cNvSpPr/>
          <p:nvPr/>
        </p:nvSpPr>
        <p:spPr>
          <a:xfrm rot="5797880">
            <a:off x="5955801" y="467377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401417" y="-699240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" name="Google Shape;26;p3"/>
          <p:cNvSpPr/>
          <p:nvPr/>
        </p:nvSpPr>
        <p:spPr>
          <a:xfrm rot="10800000" flipH="1">
            <a:off x="-561710" y="3695519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1201699" y="47779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237473">
            <a:off x="2973497" y="262075"/>
            <a:ext cx="1201753" cy="450422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-3054346" flipH="1">
            <a:off x="346548" y="627139"/>
            <a:ext cx="524555" cy="446864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-9767623">
            <a:off x="194466" y="39889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431901" y="44640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6784495">
            <a:off x="7379716" y="157936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606875">
            <a:off x="6766390" y="4659376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526850" y="875726"/>
            <a:ext cx="184251" cy="18425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000" y="2504267"/>
            <a:ext cx="4249800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 flipH="1">
            <a:off x="7203379" y="-51029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" name="Google Shape;49;p5"/>
          <p:cNvSpPr/>
          <p:nvPr/>
        </p:nvSpPr>
        <p:spPr>
          <a:xfrm>
            <a:off x="-789671" y="-1016804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" name="Google Shape;50;p5"/>
          <p:cNvSpPr/>
          <p:nvPr/>
        </p:nvSpPr>
        <p:spPr>
          <a:xfrm>
            <a:off x="8150701" y="1636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rot="-3082277">
            <a:off x="8379051" y="1062725"/>
            <a:ext cx="750029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1258913" y="1636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 rot="-4500039" flipH="1">
            <a:off x="59854" y="699298"/>
            <a:ext cx="438224" cy="373329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rot="-1763052" flipH="1">
            <a:off x="281140" y="2089972"/>
            <a:ext cx="164102" cy="331320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-9891097">
            <a:off x="8672012" y="2759347"/>
            <a:ext cx="164103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-6137642">
            <a:off x="-11826" y="4025449"/>
            <a:ext cx="750028" cy="219595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rot="-2879894">
            <a:off x="7779999" y="4431036"/>
            <a:ext cx="1201733" cy="450426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 idx="2"/>
          </p:nvPr>
        </p:nvSpPr>
        <p:spPr>
          <a:xfrm>
            <a:off x="1784200" y="3517500"/>
            <a:ext cx="22623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3"/>
          </p:nvPr>
        </p:nvSpPr>
        <p:spPr>
          <a:xfrm>
            <a:off x="5097503" y="3517500"/>
            <a:ext cx="22623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5097500" y="3872525"/>
            <a:ext cx="2262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4"/>
          </p:nvPr>
        </p:nvSpPr>
        <p:spPr>
          <a:xfrm>
            <a:off x="1784200" y="3872525"/>
            <a:ext cx="2262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-508971" y="-856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5" name="Google Shape;65;p6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" name="Google Shape;66;p6"/>
          <p:cNvSpPr/>
          <p:nvPr/>
        </p:nvSpPr>
        <p:spPr>
          <a:xfrm>
            <a:off x="135926" y="11233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 rot="1606875">
            <a:off x="7664740" y="47613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 rot="5797880">
            <a:off x="8592951" y="3500851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 rot="2856529">
            <a:off x="8686440" y="4311035"/>
            <a:ext cx="164102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-4499985" flipH="1">
            <a:off x="496911" y="1973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 rot="-3661117">
            <a:off x="238553" y="4215459"/>
            <a:ext cx="164102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516675" y="445026"/>
            <a:ext cx="194421" cy="19442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-700735" y="-1101340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" name="Google Shape;87;p8"/>
          <p:cNvSpPr/>
          <p:nvPr/>
        </p:nvSpPr>
        <p:spPr>
          <a:xfrm>
            <a:off x="5327016" y="3700849"/>
            <a:ext cx="4229650" cy="1691150"/>
          </a:xfrm>
          <a:custGeom>
            <a:avLst/>
            <a:gdLst/>
            <a:ahLst/>
            <a:cxnLst/>
            <a:rect l="l" t="t" r="r" b="b"/>
            <a:pathLst>
              <a:path w="169186" h="67646" extrusionOk="0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8" name="Google Shape;88;p8"/>
          <p:cNvSpPr/>
          <p:nvPr/>
        </p:nvSpPr>
        <p:spPr>
          <a:xfrm flipH="1">
            <a:off x="6679328" y="47441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 rot="-237473" flipH="1">
            <a:off x="4427148" y="40925"/>
            <a:ext cx="1201753" cy="450422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 rot="3054346">
            <a:off x="8246444" y="370439"/>
            <a:ext cx="524555" cy="446864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"/>
          <p:cNvSpPr/>
          <p:nvPr/>
        </p:nvSpPr>
        <p:spPr>
          <a:xfrm rot="9767623" flipH="1">
            <a:off x="8638081" y="39889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537348" y="44640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6784495">
            <a:off x="1748255" y="65011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 rot="1178596" flipH="1">
            <a:off x="338082" y="4494301"/>
            <a:ext cx="750025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 flipH="1">
            <a:off x="138747" y="1770626"/>
            <a:ext cx="184251" cy="18425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12950" y="1584300"/>
            <a:ext cx="7718100" cy="27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-789671" y="-70744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6" name="Google Shape;136;p13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" name="Google Shape;137;p13"/>
          <p:cNvSpPr/>
          <p:nvPr/>
        </p:nvSpPr>
        <p:spPr>
          <a:xfrm>
            <a:off x="135926" y="905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 rot="1606875">
            <a:off x="632815" y="26965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 rot="5797880">
            <a:off x="8640501" y="38172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 rot="-281910">
            <a:off x="8563991" y="4610260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 rot="-9177506">
            <a:off x="8794215" y="1036922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 rot="-4499985" flipH="1">
            <a:off x="8663961" y="3816339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 rot="-9177506">
            <a:off x="66340" y="4173422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/>
          </p:nvPr>
        </p:nvSpPr>
        <p:spPr>
          <a:xfrm>
            <a:off x="72000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2" hasCustomPrompt="1"/>
          </p:nvPr>
        </p:nvSpPr>
        <p:spPr>
          <a:xfrm>
            <a:off x="110610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72000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3"/>
          </p:nvPr>
        </p:nvSpPr>
        <p:spPr>
          <a:xfrm>
            <a:off x="357225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4" hasCustomPrompt="1"/>
          </p:nvPr>
        </p:nvSpPr>
        <p:spPr>
          <a:xfrm>
            <a:off x="395835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5"/>
          </p:nvPr>
        </p:nvSpPr>
        <p:spPr>
          <a:xfrm>
            <a:off x="357225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6"/>
          </p:nvPr>
        </p:nvSpPr>
        <p:spPr>
          <a:xfrm>
            <a:off x="642450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7" hasCustomPrompt="1"/>
          </p:nvPr>
        </p:nvSpPr>
        <p:spPr>
          <a:xfrm>
            <a:off x="681060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8"/>
          </p:nvPr>
        </p:nvSpPr>
        <p:spPr>
          <a:xfrm>
            <a:off x="642450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9"/>
          </p:nvPr>
        </p:nvSpPr>
        <p:spPr>
          <a:xfrm>
            <a:off x="72000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3" hasCustomPrompt="1"/>
          </p:nvPr>
        </p:nvSpPr>
        <p:spPr>
          <a:xfrm>
            <a:off x="110610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14"/>
          </p:nvPr>
        </p:nvSpPr>
        <p:spPr>
          <a:xfrm>
            <a:off x="72000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5"/>
          </p:nvPr>
        </p:nvSpPr>
        <p:spPr>
          <a:xfrm>
            <a:off x="357225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6" hasCustomPrompt="1"/>
          </p:nvPr>
        </p:nvSpPr>
        <p:spPr>
          <a:xfrm>
            <a:off x="395835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7"/>
          </p:nvPr>
        </p:nvSpPr>
        <p:spPr>
          <a:xfrm>
            <a:off x="357225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18"/>
          </p:nvPr>
        </p:nvSpPr>
        <p:spPr>
          <a:xfrm>
            <a:off x="642450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9" hasCustomPrompt="1"/>
          </p:nvPr>
        </p:nvSpPr>
        <p:spPr>
          <a:xfrm>
            <a:off x="681060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0"/>
          </p:nvPr>
        </p:nvSpPr>
        <p:spPr>
          <a:xfrm>
            <a:off x="642450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/>
          <p:nvPr/>
        </p:nvSpPr>
        <p:spPr>
          <a:xfrm>
            <a:off x="5492091" y="3831149"/>
            <a:ext cx="4229650" cy="1691150"/>
          </a:xfrm>
          <a:custGeom>
            <a:avLst/>
            <a:gdLst/>
            <a:ahLst/>
            <a:cxnLst/>
            <a:rect l="l" t="t" r="r" b="b"/>
            <a:pathLst>
              <a:path w="169186" h="67646" extrusionOk="0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1" name="Google Shape;181;p15"/>
          <p:cNvSpPr/>
          <p:nvPr/>
        </p:nvSpPr>
        <p:spPr>
          <a:xfrm flipH="1">
            <a:off x="6844403" y="48744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 rot="9767623" flipH="1">
            <a:off x="8803156" y="41192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 rot="10800000">
            <a:off x="-1793010" y="-608504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4" name="Google Shape;184;p15"/>
          <p:cNvSpPr/>
          <p:nvPr/>
        </p:nvSpPr>
        <p:spPr>
          <a:xfrm rot="8589778">
            <a:off x="1764806" y="314185"/>
            <a:ext cx="1201749" cy="450421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 rot="10800000">
            <a:off x="3860905" y="83114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 rot="7472203">
            <a:off x="310050" y="657799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 rot="-6137642">
            <a:off x="86611" y="4494299"/>
            <a:ext cx="750028" cy="219595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720000" y="1221688"/>
            <a:ext cx="3954300" cy="16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1"/>
          </p:nvPr>
        </p:nvSpPr>
        <p:spPr>
          <a:xfrm>
            <a:off x="720000" y="2917113"/>
            <a:ext cx="39543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-1223421" y="-48242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9" name="Google Shape;249;p20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0" name="Google Shape;250;p20"/>
          <p:cNvSpPr/>
          <p:nvPr/>
        </p:nvSpPr>
        <p:spPr>
          <a:xfrm>
            <a:off x="1204576" y="5767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"/>
          <p:cNvSpPr/>
          <p:nvPr/>
        </p:nvSpPr>
        <p:spPr>
          <a:xfrm rot="-6228102">
            <a:off x="204731" y="816100"/>
            <a:ext cx="667640" cy="195470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"/>
          <p:cNvSpPr/>
          <p:nvPr/>
        </p:nvSpPr>
        <p:spPr>
          <a:xfrm rot="-3249759">
            <a:off x="7879891" y="4619259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0"/>
          <p:cNvSpPr/>
          <p:nvPr/>
        </p:nvSpPr>
        <p:spPr>
          <a:xfrm rot="-4499985" flipH="1">
            <a:off x="8611686" y="3816339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/>
          <p:nvPr/>
        </p:nvSpPr>
        <p:spPr>
          <a:xfrm rot="3249759" flipH="1">
            <a:off x="245916" y="1822359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0"/>
          <p:cNvSpPr/>
          <p:nvPr/>
        </p:nvSpPr>
        <p:spPr>
          <a:xfrm rot="7915796" flipH="1">
            <a:off x="8458656" y="2667099"/>
            <a:ext cx="667646" cy="195469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2"/>
          </p:nvPr>
        </p:nvSpPr>
        <p:spPr>
          <a:xfrm>
            <a:off x="716548" y="1771275"/>
            <a:ext cx="2862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1"/>
          </p:nvPr>
        </p:nvSpPr>
        <p:spPr>
          <a:xfrm>
            <a:off x="716548" y="2204775"/>
            <a:ext cx="28620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title" idx="3"/>
          </p:nvPr>
        </p:nvSpPr>
        <p:spPr>
          <a:xfrm>
            <a:off x="5565452" y="1771275"/>
            <a:ext cx="2862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subTitle" idx="4"/>
          </p:nvPr>
        </p:nvSpPr>
        <p:spPr>
          <a:xfrm>
            <a:off x="5565449" y="2204775"/>
            <a:ext cx="28620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title" idx="5"/>
          </p:nvPr>
        </p:nvSpPr>
        <p:spPr>
          <a:xfrm>
            <a:off x="716548" y="3204650"/>
            <a:ext cx="2862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6"/>
          </p:nvPr>
        </p:nvSpPr>
        <p:spPr>
          <a:xfrm>
            <a:off x="716548" y="3638175"/>
            <a:ext cx="28620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7"/>
          </p:nvPr>
        </p:nvSpPr>
        <p:spPr>
          <a:xfrm>
            <a:off x="5565446" y="3204675"/>
            <a:ext cx="2862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8"/>
          </p:nvPr>
        </p:nvSpPr>
        <p:spPr>
          <a:xfrm>
            <a:off x="5565446" y="3638175"/>
            <a:ext cx="28620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2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8" r:id="rId6"/>
    <p:sldLayoutId id="2147483659" r:id="rId7"/>
    <p:sldLayoutId id="2147483661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>
            <a:spLocks noGrp="1"/>
          </p:cNvSpPr>
          <p:nvPr>
            <p:ph type="ctrTitle"/>
          </p:nvPr>
        </p:nvSpPr>
        <p:spPr>
          <a:xfrm>
            <a:off x="743740" y="2235592"/>
            <a:ext cx="4274481" cy="10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GENERAL ASSEMBLY</a:t>
            </a:r>
            <a:r>
              <a:rPr lang="en" sz="3800" dirty="0" smtClean="0">
                <a:solidFill>
                  <a:schemeClr val="dk1"/>
                </a:solidFill>
              </a:rPr>
              <a:t> </a:t>
            </a:r>
            <a:endParaRPr sz="13300" dirty="0">
              <a:solidFill>
                <a:schemeClr val="accent1"/>
              </a:solidFill>
            </a:endParaRPr>
          </a:p>
        </p:txBody>
      </p:sp>
      <p:sp>
        <p:nvSpPr>
          <p:cNvPr id="377" name="Google Shape;377;p31"/>
          <p:cNvSpPr txBox="1">
            <a:spLocks noGrp="1"/>
          </p:cNvSpPr>
          <p:nvPr>
            <p:ph type="subTitle" idx="1"/>
          </p:nvPr>
        </p:nvSpPr>
        <p:spPr>
          <a:xfrm>
            <a:off x="765950" y="3562140"/>
            <a:ext cx="421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By: Joseph Eng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Github: Aspiring-DataGod9000</a:t>
            </a:r>
            <a:endParaRPr dirty="0"/>
          </a:p>
        </p:txBody>
      </p:sp>
      <p:sp>
        <p:nvSpPr>
          <p:cNvPr id="378" name="Google Shape;378;p31"/>
          <p:cNvSpPr txBox="1">
            <a:spLocks noGrp="1"/>
          </p:cNvSpPr>
          <p:nvPr>
            <p:ph type="ctrTitle" idx="2"/>
          </p:nvPr>
        </p:nvSpPr>
        <p:spPr>
          <a:xfrm>
            <a:off x="713099" y="1255550"/>
            <a:ext cx="6861740" cy="982800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CAPSTONE</a:t>
            </a:r>
            <a:endParaRPr sz="4000" dirty="0"/>
          </a:p>
        </p:txBody>
      </p:sp>
      <p:grpSp>
        <p:nvGrpSpPr>
          <p:cNvPr id="379" name="Google Shape;379;p31"/>
          <p:cNvGrpSpPr/>
          <p:nvPr/>
        </p:nvGrpSpPr>
        <p:grpSpPr>
          <a:xfrm>
            <a:off x="5438148" y="1086975"/>
            <a:ext cx="2608445" cy="2800978"/>
            <a:chOff x="4554675" y="2907300"/>
            <a:chExt cx="772575" cy="829600"/>
          </a:xfrm>
        </p:grpSpPr>
        <p:sp>
          <p:nvSpPr>
            <p:cNvPr id="380" name="Google Shape;380;p31"/>
            <p:cNvSpPr/>
            <p:nvPr/>
          </p:nvSpPr>
          <p:spPr>
            <a:xfrm>
              <a:off x="4554675" y="2907300"/>
              <a:ext cx="772575" cy="829600"/>
            </a:xfrm>
            <a:custGeom>
              <a:avLst/>
              <a:gdLst/>
              <a:ahLst/>
              <a:cxnLst/>
              <a:rect l="l" t="t" r="r" b="b"/>
              <a:pathLst>
                <a:path w="30903" h="33184" extrusionOk="0">
                  <a:moveTo>
                    <a:pt x="15765" y="0"/>
                  </a:moveTo>
                  <a:cubicBezTo>
                    <a:pt x="10126" y="0"/>
                    <a:pt x="4762" y="3284"/>
                    <a:pt x="2256" y="8321"/>
                  </a:cubicBezTo>
                  <a:cubicBezTo>
                    <a:pt x="0" y="12883"/>
                    <a:pt x="602" y="17971"/>
                    <a:pt x="602" y="22883"/>
                  </a:cubicBezTo>
                  <a:lnTo>
                    <a:pt x="602" y="32181"/>
                  </a:lnTo>
                  <a:cubicBezTo>
                    <a:pt x="602" y="32733"/>
                    <a:pt x="1053" y="33184"/>
                    <a:pt x="1579" y="33184"/>
                  </a:cubicBezTo>
                  <a:lnTo>
                    <a:pt x="29925" y="33184"/>
                  </a:lnTo>
                  <a:cubicBezTo>
                    <a:pt x="30451" y="33184"/>
                    <a:pt x="30903" y="32733"/>
                    <a:pt x="30903" y="32181"/>
                  </a:cubicBezTo>
                  <a:lnTo>
                    <a:pt x="30903" y="29600"/>
                  </a:lnTo>
                  <a:lnTo>
                    <a:pt x="30903" y="18196"/>
                  </a:lnTo>
                  <a:cubicBezTo>
                    <a:pt x="30903" y="13184"/>
                    <a:pt x="30351" y="8697"/>
                    <a:pt x="26817" y="4813"/>
                  </a:cubicBezTo>
                  <a:cubicBezTo>
                    <a:pt x="26767" y="4762"/>
                    <a:pt x="26717" y="4712"/>
                    <a:pt x="26667" y="4662"/>
                  </a:cubicBezTo>
                  <a:cubicBezTo>
                    <a:pt x="26592" y="4587"/>
                    <a:pt x="26542" y="4512"/>
                    <a:pt x="26466" y="4462"/>
                  </a:cubicBezTo>
                  <a:cubicBezTo>
                    <a:pt x="23609" y="1579"/>
                    <a:pt x="19800" y="0"/>
                    <a:pt x="15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2820000" algn="bl" rotWithShape="0">
                <a:schemeClr val="accent5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4596025" y="2932375"/>
              <a:ext cx="708050" cy="779475"/>
            </a:xfrm>
            <a:custGeom>
              <a:avLst/>
              <a:gdLst/>
              <a:ahLst/>
              <a:cxnLst/>
              <a:rect l="l" t="t" r="r" b="b"/>
              <a:pathLst>
                <a:path w="28322" h="31179" extrusionOk="0">
                  <a:moveTo>
                    <a:pt x="14161" y="0"/>
                  </a:moveTo>
                  <a:cubicBezTo>
                    <a:pt x="8898" y="0"/>
                    <a:pt x="4311" y="2882"/>
                    <a:pt x="1855" y="7143"/>
                  </a:cubicBezTo>
                  <a:cubicBezTo>
                    <a:pt x="1354" y="8020"/>
                    <a:pt x="953" y="8972"/>
                    <a:pt x="627" y="9975"/>
                  </a:cubicBezTo>
                  <a:cubicBezTo>
                    <a:pt x="577" y="10150"/>
                    <a:pt x="527" y="10301"/>
                    <a:pt x="502" y="10476"/>
                  </a:cubicBezTo>
                  <a:cubicBezTo>
                    <a:pt x="226" y="11429"/>
                    <a:pt x="75" y="12431"/>
                    <a:pt x="25" y="13459"/>
                  </a:cubicBezTo>
                  <a:cubicBezTo>
                    <a:pt x="0" y="13684"/>
                    <a:pt x="0" y="13935"/>
                    <a:pt x="0" y="14160"/>
                  </a:cubicBezTo>
                  <a:lnTo>
                    <a:pt x="0" y="31178"/>
                  </a:lnTo>
                  <a:lnTo>
                    <a:pt x="28321" y="31178"/>
                  </a:lnTo>
                  <a:lnTo>
                    <a:pt x="28321" y="14160"/>
                  </a:lnTo>
                  <a:cubicBezTo>
                    <a:pt x="28321" y="14035"/>
                    <a:pt x="28321" y="13910"/>
                    <a:pt x="28321" y="13785"/>
                  </a:cubicBezTo>
                  <a:cubicBezTo>
                    <a:pt x="28321" y="13584"/>
                    <a:pt x="28321" y="13358"/>
                    <a:pt x="28296" y="13158"/>
                  </a:cubicBezTo>
                  <a:cubicBezTo>
                    <a:pt x="28296" y="13108"/>
                    <a:pt x="28296" y="13033"/>
                    <a:pt x="28271" y="12983"/>
                  </a:cubicBezTo>
                  <a:cubicBezTo>
                    <a:pt x="28271" y="12907"/>
                    <a:pt x="28271" y="12832"/>
                    <a:pt x="28271" y="12782"/>
                  </a:cubicBezTo>
                  <a:cubicBezTo>
                    <a:pt x="28246" y="12707"/>
                    <a:pt x="28246" y="12657"/>
                    <a:pt x="28246" y="12582"/>
                  </a:cubicBezTo>
                  <a:cubicBezTo>
                    <a:pt x="28246" y="12506"/>
                    <a:pt x="28221" y="12406"/>
                    <a:pt x="28221" y="12331"/>
                  </a:cubicBezTo>
                  <a:cubicBezTo>
                    <a:pt x="28196" y="12231"/>
                    <a:pt x="28196" y="12155"/>
                    <a:pt x="28171" y="12080"/>
                  </a:cubicBezTo>
                  <a:cubicBezTo>
                    <a:pt x="28171" y="12030"/>
                    <a:pt x="28171" y="12005"/>
                    <a:pt x="28171" y="11955"/>
                  </a:cubicBezTo>
                  <a:cubicBezTo>
                    <a:pt x="28146" y="11930"/>
                    <a:pt x="28146" y="11905"/>
                    <a:pt x="28146" y="11905"/>
                  </a:cubicBezTo>
                  <a:cubicBezTo>
                    <a:pt x="28146" y="11880"/>
                    <a:pt x="28146" y="11880"/>
                    <a:pt x="28146" y="11880"/>
                  </a:cubicBezTo>
                  <a:cubicBezTo>
                    <a:pt x="28121" y="11780"/>
                    <a:pt x="28121" y="11679"/>
                    <a:pt x="28096" y="11579"/>
                  </a:cubicBezTo>
                  <a:cubicBezTo>
                    <a:pt x="28096" y="11554"/>
                    <a:pt x="28096" y="11529"/>
                    <a:pt x="28071" y="11529"/>
                  </a:cubicBezTo>
                  <a:cubicBezTo>
                    <a:pt x="28071" y="11479"/>
                    <a:pt x="28071" y="11429"/>
                    <a:pt x="28046" y="11379"/>
                  </a:cubicBezTo>
                  <a:cubicBezTo>
                    <a:pt x="28046" y="11303"/>
                    <a:pt x="28020" y="11253"/>
                    <a:pt x="28020" y="11178"/>
                  </a:cubicBezTo>
                  <a:cubicBezTo>
                    <a:pt x="27970" y="11028"/>
                    <a:pt x="27945" y="10852"/>
                    <a:pt x="27895" y="10677"/>
                  </a:cubicBezTo>
                  <a:cubicBezTo>
                    <a:pt x="27870" y="10602"/>
                    <a:pt x="27845" y="10526"/>
                    <a:pt x="27845" y="10426"/>
                  </a:cubicBezTo>
                  <a:cubicBezTo>
                    <a:pt x="27820" y="10351"/>
                    <a:pt x="27795" y="10276"/>
                    <a:pt x="27770" y="10201"/>
                  </a:cubicBezTo>
                  <a:cubicBezTo>
                    <a:pt x="27745" y="10125"/>
                    <a:pt x="27720" y="10025"/>
                    <a:pt x="27695" y="9925"/>
                  </a:cubicBezTo>
                  <a:cubicBezTo>
                    <a:pt x="27645" y="9825"/>
                    <a:pt x="27619" y="9724"/>
                    <a:pt x="27594" y="9624"/>
                  </a:cubicBezTo>
                  <a:cubicBezTo>
                    <a:pt x="27569" y="9549"/>
                    <a:pt x="27519" y="9449"/>
                    <a:pt x="27494" y="9373"/>
                  </a:cubicBezTo>
                  <a:cubicBezTo>
                    <a:pt x="27494" y="9323"/>
                    <a:pt x="27469" y="9273"/>
                    <a:pt x="27444" y="9223"/>
                  </a:cubicBezTo>
                  <a:cubicBezTo>
                    <a:pt x="27394" y="9048"/>
                    <a:pt x="27319" y="8897"/>
                    <a:pt x="27244" y="8722"/>
                  </a:cubicBezTo>
                  <a:cubicBezTo>
                    <a:pt x="27218" y="8647"/>
                    <a:pt x="27193" y="8571"/>
                    <a:pt x="27143" y="8496"/>
                  </a:cubicBezTo>
                  <a:cubicBezTo>
                    <a:pt x="27043" y="8271"/>
                    <a:pt x="26943" y="8045"/>
                    <a:pt x="26817" y="7820"/>
                  </a:cubicBezTo>
                  <a:cubicBezTo>
                    <a:pt x="26792" y="7744"/>
                    <a:pt x="26742" y="7669"/>
                    <a:pt x="26717" y="7594"/>
                  </a:cubicBezTo>
                  <a:cubicBezTo>
                    <a:pt x="26667" y="7519"/>
                    <a:pt x="26642" y="7444"/>
                    <a:pt x="26592" y="7368"/>
                  </a:cubicBezTo>
                  <a:cubicBezTo>
                    <a:pt x="26517" y="7218"/>
                    <a:pt x="26416" y="7068"/>
                    <a:pt x="26341" y="6917"/>
                  </a:cubicBezTo>
                  <a:cubicBezTo>
                    <a:pt x="26316" y="6867"/>
                    <a:pt x="26266" y="6817"/>
                    <a:pt x="26241" y="6742"/>
                  </a:cubicBezTo>
                  <a:cubicBezTo>
                    <a:pt x="26116" y="6566"/>
                    <a:pt x="25990" y="6366"/>
                    <a:pt x="25865" y="6165"/>
                  </a:cubicBezTo>
                  <a:cubicBezTo>
                    <a:pt x="25815" y="6115"/>
                    <a:pt x="25790" y="6040"/>
                    <a:pt x="25740" y="5990"/>
                  </a:cubicBezTo>
                  <a:cubicBezTo>
                    <a:pt x="25614" y="5815"/>
                    <a:pt x="25489" y="5639"/>
                    <a:pt x="25339" y="5464"/>
                  </a:cubicBezTo>
                  <a:cubicBezTo>
                    <a:pt x="25314" y="5414"/>
                    <a:pt x="25264" y="5363"/>
                    <a:pt x="25239" y="5313"/>
                  </a:cubicBezTo>
                  <a:cubicBezTo>
                    <a:pt x="25013" y="5038"/>
                    <a:pt x="24762" y="4762"/>
                    <a:pt x="24512" y="4486"/>
                  </a:cubicBezTo>
                  <a:cubicBezTo>
                    <a:pt x="24462" y="4436"/>
                    <a:pt x="24411" y="4386"/>
                    <a:pt x="24361" y="4336"/>
                  </a:cubicBezTo>
                  <a:cubicBezTo>
                    <a:pt x="24311" y="4286"/>
                    <a:pt x="24236" y="4211"/>
                    <a:pt x="24186" y="4135"/>
                  </a:cubicBezTo>
                  <a:cubicBezTo>
                    <a:pt x="21629" y="1579"/>
                    <a:pt x="18071" y="0"/>
                    <a:pt x="14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5238250" y="3074600"/>
              <a:ext cx="1900" cy="1275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1" y="0"/>
                  </a:moveTo>
                  <a:cubicBezTo>
                    <a:pt x="9" y="0"/>
                    <a:pt x="17" y="3"/>
                    <a:pt x="25" y="7"/>
                  </a:cubicBezTo>
                  <a:lnTo>
                    <a:pt x="25" y="7"/>
                  </a:lnTo>
                  <a:cubicBezTo>
                    <a:pt x="23" y="0"/>
                    <a:pt x="17" y="0"/>
                    <a:pt x="1" y="0"/>
                  </a:cubicBezTo>
                  <a:close/>
                  <a:moveTo>
                    <a:pt x="25" y="7"/>
                  </a:moveTo>
                  <a:cubicBezTo>
                    <a:pt x="26" y="11"/>
                    <a:pt x="26" y="17"/>
                    <a:pt x="26" y="25"/>
                  </a:cubicBezTo>
                  <a:cubicBezTo>
                    <a:pt x="51" y="25"/>
                    <a:pt x="51" y="25"/>
                    <a:pt x="76" y="50"/>
                  </a:cubicBezTo>
                  <a:lnTo>
                    <a:pt x="76" y="50"/>
                  </a:lnTo>
                  <a:cubicBezTo>
                    <a:pt x="59" y="33"/>
                    <a:pt x="42" y="16"/>
                    <a:pt x="25" y="7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40500" y="3180250"/>
              <a:ext cx="21975" cy="38725"/>
            </a:xfrm>
            <a:custGeom>
              <a:avLst/>
              <a:gdLst/>
              <a:ahLst/>
              <a:cxnLst/>
              <a:rect l="l" t="t" r="r" b="b"/>
              <a:pathLst>
                <a:path w="879" h="1549" extrusionOk="0">
                  <a:moveTo>
                    <a:pt x="157" y="0"/>
                  </a:moveTo>
                  <a:cubicBezTo>
                    <a:pt x="139" y="0"/>
                    <a:pt x="120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6" y="1520"/>
                    <a:pt x="657" y="1548"/>
                    <a:pt x="708" y="1548"/>
                  </a:cubicBezTo>
                  <a:cubicBezTo>
                    <a:pt x="725" y="1548"/>
                    <a:pt x="740" y="1545"/>
                    <a:pt x="753" y="1539"/>
                  </a:cubicBezTo>
                  <a:cubicBezTo>
                    <a:pt x="828" y="1489"/>
                    <a:pt x="878" y="1413"/>
                    <a:pt x="828" y="1338"/>
                  </a:cubicBezTo>
                  <a:lnTo>
                    <a:pt x="302" y="85"/>
                  </a:lnTo>
                  <a:cubicBezTo>
                    <a:pt x="264" y="29"/>
                    <a:pt x="212" y="0"/>
                    <a:pt x="15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95025" y="3162425"/>
              <a:ext cx="21950" cy="38650"/>
            </a:xfrm>
            <a:custGeom>
              <a:avLst/>
              <a:gdLst/>
              <a:ahLst/>
              <a:cxnLst/>
              <a:rect l="l" t="t" r="r" b="b"/>
              <a:pathLst>
                <a:path w="878" h="1546" extrusionOk="0">
                  <a:moveTo>
                    <a:pt x="163" y="1"/>
                  </a:moveTo>
                  <a:cubicBezTo>
                    <a:pt x="143" y="1"/>
                    <a:pt x="122" y="7"/>
                    <a:pt x="101" y="21"/>
                  </a:cubicBezTo>
                  <a:cubicBezTo>
                    <a:pt x="50" y="46"/>
                    <a:pt x="0" y="121"/>
                    <a:pt x="25" y="197"/>
                  </a:cubicBezTo>
                  <a:lnTo>
                    <a:pt x="577" y="1450"/>
                  </a:lnTo>
                  <a:cubicBezTo>
                    <a:pt x="613" y="1504"/>
                    <a:pt x="662" y="1545"/>
                    <a:pt x="715" y="1545"/>
                  </a:cubicBezTo>
                  <a:cubicBezTo>
                    <a:pt x="735" y="1545"/>
                    <a:pt x="756" y="1539"/>
                    <a:pt x="777" y="1525"/>
                  </a:cubicBezTo>
                  <a:cubicBezTo>
                    <a:pt x="827" y="1500"/>
                    <a:pt x="878" y="1425"/>
                    <a:pt x="827" y="1349"/>
                  </a:cubicBezTo>
                  <a:lnTo>
                    <a:pt x="301" y="96"/>
                  </a:lnTo>
                  <a:cubicBezTo>
                    <a:pt x="265" y="42"/>
                    <a:pt x="216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161800" y="311007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7" y="0"/>
                  </a:moveTo>
                  <a:cubicBezTo>
                    <a:pt x="593" y="0"/>
                    <a:pt x="546" y="29"/>
                    <a:pt x="527" y="85"/>
                  </a:cubicBezTo>
                  <a:lnTo>
                    <a:pt x="26" y="1363"/>
                  </a:lnTo>
                  <a:cubicBezTo>
                    <a:pt x="1" y="1438"/>
                    <a:pt x="51" y="1514"/>
                    <a:pt x="126" y="1564"/>
                  </a:cubicBezTo>
                  <a:cubicBezTo>
                    <a:pt x="140" y="1568"/>
                    <a:pt x="153" y="1570"/>
                    <a:pt x="166" y="1570"/>
                  </a:cubicBezTo>
                  <a:cubicBezTo>
                    <a:pt x="227" y="1570"/>
                    <a:pt x="281" y="1525"/>
                    <a:pt x="302" y="1463"/>
                  </a:cubicBezTo>
                  <a:lnTo>
                    <a:pt x="778" y="185"/>
                  </a:lnTo>
                  <a:cubicBezTo>
                    <a:pt x="803" y="110"/>
                    <a:pt x="778" y="35"/>
                    <a:pt x="703" y="10"/>
                  </a:cubicBezTo>
                  <a:cubicBezTo>
                    <a:pt x="684" y="4"/>
                    <a:pt x="665" y="0"/>
                    <a:pt x="64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246400" y="3145800"/>
              <a:ext cx="19450" cy="39250"/>
            </a:xfrm>
            <a:custGeom>
              <a:avLst/>
              <a:gdLst/>
              <a:ahLst/>
              <a:cxnLst/>
              <a:rect l="l" t="t" r="r" b="b"/>
              <a:pathLst>
                <a:path w="778" h="1570" extrusionOk="0">
                  <a:moveTo>
                    <a:pt x="622" y="0"/>
                  </a:moveTo>
                  <a:cubicBezTo>
                    <a:pt x="568" y="0"/>
                    <a:pt x="521" y="28"/>
                    <a:pt x="502" y="85"/>
                  </a:cubicBezTo>
                  <a:lnTo>
                    <a:pt x="26" y="1388"/>
                  </a:lnTo>
                  <a:cubicBezTo>
                    <a:pt x="0" y="1463"/>
                    <a:pt x="26" y="1538"/>
                    <a:pt x="101" y="1563"/>
                  </a:cubicBezTo>
                  <a:cubicBezTo>
                    <a:pt x="115" y="1568"/>
                    <a:pt x="128" y="1570"/>
                    <a:pt x="142" y="1570"/>
                  </a:cubicBezTo>
                  <a:cubicBezTo>
                    <a:pt x="202" y="1570"/>
                    <a:pt x="256" y="1529"/>
                    <a:pt x="276" y="1488"/>
                  </a:cubicBezTo>
                  <a:lnTo>
                    <a:pt x="752" y="185"/>
                  </a:lnTo>
                  <a:cubicBezTo>
                    <a:pt x="777" y="110"/>
                    <a:pt x="752" y="34"/>
                    <a:pt x="677" y="9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254550" y="3255500"/>
              <a:ext cx="19450" cy="39275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36" y="1"/>
                  </a:moveTo>
                  <a:cubicBezTo>
                    <a:pt x="576" y="1"/>
                    <a:pt x="522" y="42"/>
                    <a:pt x="502" y="83"/>
                  </a:cubicBezTo>
                  <a:lnTo>
                    <a:pt x="25" y="1386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8"/>
                    <a:pt x="138" y="1571"/>
                    <a:pt x="156" y="1571"/>
                  </a:cubicBezTo>
                  <a:cubicBezTo>
                    <a:pt x="210" y="1571"/>
                    <a:pt x="257" y="1543"/>
                    <a:pt x="276" y="1486"/>
                  </a:cubicBezTo>
                  <a:lnTo>
                    <a:pt x="752" y="183"/>
                  </a:lnTo>
                  <a:cubicBezTo>
                    <a:pt x="777" y="108"/>
                    <a:pt x="752" y="32"/>
                    <a:pt x="677" y="7"/>
                  </a:cubicBezTo>
                  <a:cubicBezTo>
                    <a:pt x="663" y="3"/>
                    <a:pt x="649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164950" y="3069425"/>
              <a:ext cx="41375" cy="13350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36" y="0"/>
                  </a:moveTo>
                  <a:cubicBezTo>
                    <a:pt x="75" y="0"/>
                    <a:pt x="21" y="45"/>
                    <a:pt x="0" y="107"/>
                  </a:cubicBezTo>
                  <a:cubicBezTo>
                    <a:pt x="0" y="182"/>
                    <a:pt x="50" y="257"/>
                    <a:pt x="126" y="282"/>
                  </a:cubicBezTo>
                  <a:lnTo>
                    <a:pt x="1479" y="533"/>
                  </a:lnTo>
                  <a:cubicBezTo>
                    <a:pt x="1554" y="533"/>
                    <a:pt x="1629" y="483"/>
                    <a:pt x="1629" y="408"/>
                  </a:cubicBezTo>
                  <a:cubicBezTo>
                    <a:pt x="1654" y="333"/>
                    <a:pt x="1604" y="282"/>
                    <a:pt x="1529" y="257"/>
                  </a:cubicBezTo>
                  <a:lnTo>
                    <a:pt x="176" y="7"/>
                  </a:lnTo>
                  <a:cubicBezTo>
                    <a:pt x="162" y="2"/>
                    <a:pt x="149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5216325" y="3227475"/>
              <a:ext cx="41375" cy="13350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1"/>
                  </a:moveTo>
                  <a:cubicBezTo>
                    <a:pt x="101" y="1"/>
                    <a:pt x="26" y="51"/>
                    <a:pt x="26" y="126"/>
                  </a:cubicBezTo>
                  <a:cubicBezTo>
                    <a:pt x="0" y="201"/>
                    <a:pt x="51" y="276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34" y="489"/>
                    <a:pt x="1655" y="427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5204425" y="3111325"/>
              <a:ext cx="33225" cy="30650"/>
            </a:xfrm>
            <a:custGeom>
              <a:avLst/>
              <a:gdLst/>
              <a:ahLst/>
              <a:cxnLst/>
              <a:rect l="l" t="t" r="r" b="b"/>
              <a:pathLst>
                <a:path w="1329" h="1226" extrusionOk="0">
                  <a:moveTo>
                    <a:pt x="170" y="0"/>
                  </a:moveTo>
                  <a:cubicBezTo>
                    <a:pt x="133" y="0"/>
                    <a:pt x="92" y="19"/>
                    <a:pt x="50" y="60"/>
                  </a:cubicBezTo>
                  <a:cubicBezTo>
                    <a:pt x="0" y="110"/>
                    <a:pt x="0" y="185"/>
                    <a:pt x="75" y="236"/>
                  </a:cubicBezTo>
                  <a:lnTo>
                    <a:pt x="1078" y="1188"/>
                  </a:lnTo>
                  <a:cubicBezTo>
                    <a:pt x="1103" y="1213"/>
                    <a:pt x="1134" y="1226"/>
                    <a:pt x="1166" y="1226"/>
                  </a:cubicBezTo>
                  <a:cubicBezTo>
                    <a:pt x="1197" y="1226"/>
                    <a:pt x="1228" y="1213"/>
                    <a:pt x="1253" y="1188"/>
                  </a:cubicBezTo>
                  <a:cubicBezTo>
                    <a:pt x="1329" y="1138"/>
                    <a:pt x="1304" y="1038"/>
                    <a:pt x="1253" y="987"/>
                  </a:cubicBezTo>
                  <a:lnTo>
                    <a:pt x="251" y="35"/>
                  </a:lnTo>
                  <a:cubicBezTo>
                    <a:pt x="228" y="12"/>
                    <a:pt x="201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5167450" y="3232175"/>
              <a:ext cx="33225" cy="30650"/>
            </a:xfrm>
            <a:custGeom>
              <a:avLst/>
              <a:gdLst/>
              <a:ahLst/>
              <a:cxnLst/>
              <a:rect l="l" t="t" r="r" b="b"/>
              <a:pathLst>
                <a:path w="1329" h="1226" extrusionOk="0">
                  <a:moveTo>
                    <a:pt x="151" y="1"/>
                  </a:moveTo>
                  <a:cubicBezTo>
                    <a:pt x="113" y="1"/>
                    <a:pt x="76" y="13"/>
                    <a:pt x="51" y="38"/>
                  </a:cubicBezTo>
                  <a:cubicBezTo>
                    <a:pt x="1" y="88"/>
                    <a:pt x="1" y="189"/>
                    <a:pt x="76" y="239"/>
                  </a:cubicBezTo>
                  <a:lnTo>
                    <a:pt x="1078" y="1191"/>
                  </a:lnTo>
                  <a:cubicBezTo>
                    <a:pt x="1101" y="1214"/>
                    <a:pt x="1128" y="1226"/>
                    <a:pt x="1156" y="1226"/>
                  </a:cubicBezTo>
                  <a:cubicBezTo>
                    <a:pt x="1191" y="1226"/>
                    <a:pt x="1226" y="1207"/>
                    <a:pt x="1254" y="1166"/>
                  </a:cubicBezTo>
                  <a:cubicBezTo>
                    <a:pt x="1329" y="1116"/>
                    <a:pt x="1304" y="1041"/>
                    <a:pt x="1254" y="991"/>
                  </a:cubicBezTo>
                  <a:lnTo>
                    <a:pt x="251" y="38"/>
                  </a:lnTo>
                  <a:cubicBezTo>
                    <a:pt x="226" y="13"/>
                    <a:pt x="189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5272725" y="3201150"/>
              <a:ext cx="27575" cy="30100"/>
            </a:xfrm>
            <a:custGeom>
              <a:avLst/>
              <a:gdLst/>
              <a:ahLst/>
              <a:cxnLst/>
              <a:rect l="l" t="t" r="r" b="b"/>
              <a:pathLst>
                <a:path w="1103" h="1204" extrusionOk="0">
                  <a:moveTo>
                    <a:pt x="150" y="1"/>
                  </a:moveTo>
                  <a:cubicBezTo>
                    <a:pt x="100" y="1"/>
                    <a:pt x="75" y="1"/>
                    <a:pt x="50" y="51"/>
                  </a:cubicBezTo>
                  <a:cubicBezTo>
                    <a:pt x="0" y="101"/>
                    <a:pt x="0" y="176"/>
                    <a:pt x="50" y="227"/>
                  </a:cubicBezTo>
                  <a:lnTo>
                    <a:pt x="1053" y="1179"/>
                  </a:lnTo>
                  <a:cubicBezTo>
                    <a:pt x="1078" y="1204"/>
                    <a:pt x="1078" y="1204"/>
                    <a:pt x="1103" y="1204"/>
                  </a:cubicBezTo>
                  <a:cubicBezTo>
                    <a:pt x="1078" y="1179"/>
                    <a:pt x="1078" y="1154"/>
                    <a:pt x="1078" y="1154"/>
                  </a:cubicBezTo>
                  <a:cubicBezTo>
                    <a:pt x="1078" y="1129"/>
                    <a:pt x="1078" y="1129"/>
                    <a:pt x="1078" y="1129"/>
                  </a:cubicBezTo>
                  <a:cubicBezTo>
                    <a:pt x="1053" y="1029"/>
                    <a:pt x="1053" y="928"/>
                    <a:pt x="1028" y="828"/>
                  </a:cubicBezTo>
                  <a:cubicBezTo>
                    <a:pt x="1028" y="803"/>
                    <a:pt x="1028" y="778"/>
                    <a:pt x="1003" y="753"/>
                  </a:cubicBezTo>
                  <a:lnTo>
                    <a:pt x="251" y="26"/>
                  </a:lnTo>
                  <a:cubicBezTo>
                    <a:pt x="226" y="1"/>
                    <a:pt x="176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5107925" y="3118775"/>
              <a:ext cx="32600" cy="30725"/>
            </a:xfrm>
            <a:custGeom>
              <a:avLst/>
              <a:gdLst/>
              <a:ahLst/>
              <a:cxnLst/>
              <a:rect l="l" t="t" r="r" b="b"/>
              <a:pathLst>
                <a:path w="1304" h="1229" extrusionOk="0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3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5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596025" y="3268825"/>
              <a:ext cx="481850" cy="443025"/>
            </a:xfrm>
            <a:custGeom>
              <a:avLst/>
              <a:gdLst/>
              <a:ahLst/>
              <a:cxnLst/>
              <a:rect l="l" t="t" r="r" b="b"/>
              <a:pathLst>
                <a:path w="19274" h="17721" extrusionOk="0">
                  <a:moveTo>
                    <a:pt x="25" y="1"/>
                  </a:moveTo>
                  <a:cubicBezTo>
                    <a:pt x="0" y="226"/>
                    <a:pt x="0" y="477"/>
                    <a:pt x="0" y="702"/>
                  </a:cubicBezTo>
                  <a:lnTo>
                    <a:pt x="0" y="17720"/>
                  </a:lnTo>
                  <a:lnTo>
                    <a:pt x="19274" y="1772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5213200" y="3465575"/>
              <a:ext cx="72700" cy="50775"/>
            </a:xfrm>
            <a:custGeom>
              <a:avLst/>
              <a:gdLst/>
              <a:ahLst/>
              <a:cxnLst/>
              <a:rect l="l" t="t" r="r" b="b"/>
              <a:pathLst>
                <a:path w="2908" h="2031" extrusionOk="0">
                  <a:moveTo>
                    <a:pt x="2582" y="0"/>
                  </a:moveTo>
                  <a:lnTo>
                    <a:pt x="0" y="1504"/>
                  </a:lnTo>
                  <a:lnTo>
                    <a:pt x="326" y="2031"/>
                  </a:lnTo>
                  <a:lnTo>
                    <a:pt x="2907" y="552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40750" y="3684875"/>
              <a:ext cx="54550" cy="26975"/>
            </a:xfrm>
            <a:custGeom>
              <a:avLst/>
              <a:gdLst/>
              <a:ahLst/>
              <a:cxnLst/>
              <a:rect l="l" t="t" r="r" b="b"/>
              <a:pathLst>
                <a:path w="2182" h="1079" extrusionOk="0">
                  <a:moveTo>
                    <a:pt x="1880" y="0"/>
                  </a:moveTo>
                  <a:lnTo>
                    <a:pt x="1" y="1078"/>
                  </a:lnTo>
                  <a:lnTo>
                    <a:pt x="1229" y="1078"/>
                  </a:lnTo>
                  <a:lnTo>
                    <a:pt x="2181" y="55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662425" y="3241250"/>
              <a:ext cx="72725" cy="50150"/>
            </a:xfrm>
            <a:custGeom>
              <a:avLst/>
              <a:gdLst/>
              <a:ahLst/>
              <a:cxnLst/>
              <a:rect l="l" t="t" r="r" b="b"/>
              <a:pathLst>
                <a:path w="2909" h="2006" extrusionOk="0">
                  <a:moveTo>
                    <a:pt x="2582" y="1"/>
                  </a:moveTo>
                  <a:lnTo>
                    <a:pt x="1" y="1480"/>
                  </a:lnTo>
                  <a:lnTo>
                    <a:pt x="327" y="2006"/>
                  </a:lnTo>
                  <a:lnTo>
                    <a:pt x="2908" y="527"/>
                  </a:lnTo>
                  <a:lnTo>
                    <a:pt x="2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4742625" y="3013200"/>
              <a:ext cx="72100" cy="50150"/>
            </a:xfrm>
            <a:custGeom>
              <a:avLst/>
              <a:gdLst/>
              <a:ahLst/>
              <a:cxnLst/>
              <a:rect l="l" t="t" r="r" b="b"/>
              <a:pathLst>
                <a:path w="2884" h="2006" extrusionOk="0">
                  <a:moveTo>
                    <a:pt x="2582" y="0"/>
                  </a:moveTo>
                  <a:lnTo>
                    <a:pt x="1" y="1479"/>
                  </a:lnTo>
                  <a:lnTo>
                    <a:pt x="302" y="2005"/>
                  </a:lnTo>
                  <a:lnTo>
                    <a:pt x="2883" y="526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879225" y="2952625"/>
              <a:ext cx="112800" cy="33025"/>
            </a:xfrm>
            <a:custGeom>
              <a:avLst/>
              <a:gdLst/>
              <a:ahLst/>
              <a:cxnLst/>
              <a:rect l="l" t="t" r="r" b="b"/>
              <a:pathLst>
                <a:path w="4512" h="1321" extrusionOk="0">
                  <a:moveTo>
                    <a:pt x="3297" y="1"/>
                  </a:moveTo>
                  <a:cubicBezTo>
                    <a:pt x="3267" y="1"/>
                    <a:pt x="3238" y="13"/>
                    <a:pt x="3209" y="42"/>
                  </a:cubicBezTo>
                  <a:lnTo>
                    <a:pt x="2181" y="844"/>
                  </a:lnTo>
                  <a:lnTo>
                    <a:pt x="1229" y="167"/>
                  </a:lnTo>
                  <a:cubicBezTo>
                    <a:pt x="1198" y="157"/>
                    <a:pt x="1171" y="151"/>
                    <a:pt x="1146" y="151"/>
                  </a:cubicBezTo>
                  <a:cubicBezTo>
                    <a:pt x="1112" y="151"/>
                    <a:pt x="1083" y="163"/>
                    <a:pt x="1053" y="193"/>
                  </a:cubicBezTo>
                  <a:lnTo>
                    <a:pt x="51" y="1095"/>
                  </a:lnTo>
                  <a:cubicBezTo>
                    <a:pt x="1" y="1145"/>
                    <a:pt x="1" y="1220"/>
                    <a:pt x="51" y="1270"/>
                  </a:cubicBezTo>
                  <a:cubicBezTo>
                    <a:pt x="76" y="1320"/>
                    <a:pt x="101" y="1320"/>
                    <a:pt x="151" y="1320"/>
                  </a:cubicBezTo>
                  <a:cubicBezTo>
                    <a:pt x="176" y="1320"/>
                    <a:pt x="226" y="1320"/>
                    <a:pt x="251" y="1295"/>
                  </a:cubicBezTo>
                  <a:lnTo>
                    <a:pt x="1154" y="468"/>
                  </a:lnTo>
                  <a:lnTo>
                    <a:pt x="2106" y="1120"/>
                  </a:lnTo>
                  <a:cubicBezTo>
                    <a:pt x="2131" y="1132"/>
                    <a:pt x="2162" y="1139"/>
                    <a:pt x="2191" y="1139"/>
                  </a:cubicBezTo>
                  <a:cubicBezTo>
                    <a:pt x="2219" y="1139"/>
                    <a:pt x="2244" y="1132"/>
                    <a:pt x="2256" y="1120"/>
                  </a:cubicBezTo>
                  <a:lnTo>
                    <a:pt x="3309" y="318"/>
                  </a:lnTo>
                  <a:lnTo>
                    <a:pt x="4286" y="844"/>
                  </a:lnTo>
                  <a:cubicBezTo>
                    <a:pt x="4307" y="851"/>
                    <a:pt x="4327" y="854"/>
                    <a:pt x="4346" y="854"/>
                  </a:cubicBezTo>
                  <a:cubicBezTo>
                    <a:pt x="4398" y="854"/>
                    <a:pt x="4443" y="831"/>
                    <a:pt x="4462" y="794"/>
                  </a:cubicBezTo>
                  <a:cubicBezTo>
                    <a:pt x="4512" y="719"/>
                    <a:pt x="4487" y="644"/>
                    <a:pt x="4412" y="594"/>
                  </a:cubicBezTo>
                  <a:lnTo>
                    <a:pt x="3359" y="17"/>
                  </a:lnTo>
                  <a:cubicBezTo>
                    <a:pt x="3338" y="7"/>
                    <a:pt x="3318" y="1"/>
                    <a:pt x="3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4608550" y="3176250"/>
              <a:ext cx="90875" cy="28375"/>
            </a:xfrm>
            <a:custGeom>
              <a:avLst/>
              <a:gdLst/>
              <a:ahLst/>
              <a:cxnLst/>
              <a:rect l="l" t="t" r="r" b="b"/>
              <a:pathLst>
                <a:path w="3635" h="1135" extrusionOk="0">
                  <a:moveTo>
                    <a:pt x="2422" y="1"/>
                  </a:moveTo>
                  <a:cubicBezTo>
                    <a:pt x="2394" y="1"/>
                    <a:pt x="2369" y="7"/>
                    <a:pt x="2356" y="19"/>
                  </a:cubicBezTo>
                  <a:lnTo>
                    <a:pt x="1304" y="822"/>
                  </a:lnTo>
                  <a:lnTo>
                    <a:pt x="351" y="170"/>
                  </a:lnTo>
                  <a:cubicBezTo>
                    <a:pt x="326" y="145"/>
                    <a:pt x="295" y="132"/>
                    <a:pt x="264" y="132"/>
                  </a:cubicBezTo>
                  <a:cubicBezTo>
                    <a:pt x="232" y="132"/>
                    <a:pt x="201" y="145"/>
                    <a:pt x="176" y="170"/>
                  </a:cubicBezTo>
                  <a:lnTo>
                    <a:pt x="126" y="220"/>
                  </a:lnTo>
                  <a:cubicBezTo>
                    <a:pt x="76" y="395"/>
                    <a:pt x="26" y="546"/>
                    <a:pt x="1" y="721"/>
                  </a:cubicBezTo>
                  <a:lnTo>
                    <a:pt x="276" y="446"/>
                  </a:lnTo>
                  <a:lnTo>
                    <a:pt x="1254" y="1097"/>
                  </a:lnTo>
                  <a:cubicBezTo>
                    <a:pt x="1279" y="1122"/>
                    <a:pt x="1304" y="1135"/>
                    <a:pt x="1329" y="1135"/>
                  </a:cubicBezTo>
                  <a:cubicBezTo>
                    <a:pt x="1354" y="1135"/>
                    <a:pt x="1379" y="1122"/>
                    <a:pt x="1404" y="1097"/>
                  </a:cubicBezTo>
                  <a:lnTo>
                    <a:pt x="2457" y="295"/>
                  </a:lnTo>
                  <a:lnTo>
                    <a:pt x="3409" y="822"/>
                  </a:lnTo>
                  <a:cubicBezTo>
                    <a:pt x="3436" y="839"/>
                    <a:pt x="3462" y="848"/>
                    <a:pt x="3488" y="848"/>
                  </a:cubicBezTo>
                  <a:cubicBezTo>
                    <a:pt x="3534" y="848"/>
                    <a:pt x="3577" y="820"/>
                    <a:pt x="3610" y="771"/>
                  </a:cubicBezTo>
                  <a:cubicBezTo>
                    <a:pt x="3635" y="696"/>
                    <a:pt x="3610" y="621"/>
                    <a:pt x="3559" y="596"/>
                  </a:cubicBezTo>
                  <a:lnTo>
                    <a:pt x="2507" y="19"/>
                  </a:lnTo>
                  <a:cubicBezTo>
                    <a:pt x="2482" y="7"/>
                    <a:pt x="2450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5241375" y="3386775"/>
              <a:ext cx="62700" cy="29325"/>
            </a:xfrm>
            <a:custGeom>
              <a:avLst/>
              <a:gdLst/>
              <a:ahLst/>
              <a:cxnLst/>
              <a:rect l="l" t="t" r="r" b="b"/>
              <a:pathLst>
                <a:path w="2508" h="1173" extrusionOk="0">
                  <a:moveTo>
                    <a:pt x="1141" y="1"/>
                  </a:moveTo>
                  <a:cubicBezTo>
                    <a:pt x="1110" y="1"/>
                    <a:pt x="1079" y="7"/>
                    <a:pt x="1054" y="20"/>
                  </a:cubicBezTo>
                  <a:lnTo>
                    <a:pt x="51" y="947"/>
                  </a:lnTo>
                  <a:cubicBezTo>
                    <a:pt x="1" y="997"/>
                    <a:pt x="1" y="1072"/>
                    <a:pt x="51" y="1122"/>
                  </a:cubicBezTo>
                  <a:cubicBezTo>
                    <a:pt x="76" y="1147"/>
                    <a:pt x="126" y="1172"/>
                    <a:pt x="151" y="1172"/>
                  </a:cubicBezTo>
                  <a:cubicBezTo>
                    <a:pt x="176" y="1172"/>
                    <a:pt x="227" y="1172"/>
                    <a:pt x="252" y="1147"/>
                  </a:cubicBezTo>
                  <a:lnTo>
                    <a:pt x="1154" y="320"/>
                  </a:lnTo>
                  <a:lnTo>
                    <a:pt x="2106" y="972"/>
                  </a:lnTo>
                  <a:cubicBezTo>
                    <a:pt x="2127" y="982"/>
                    <a:pt x="2152" y="988"/>
                    <a:pt x="2178" y="988"/>
                  </a:cubicBezTo>
                  <a:cubicBezTo>
                    <a:pt x="2214" y="988"/>
                    <a:pt x="2252" y="976"/>
                    <a:pt x="2282" y="947"/>
                  </a:cubicBezTo>
                  <a:lnTo>
                    <a:pt x="2507" y="771"/>
                  </a:lnTo>
                  <a:lnTo>
                    <a:pt x="2507" y="421"/>
                  </a:lnTo>
                  <a:lnTo>
                    <a:pt x="2181" y="671"/>
                  </a:lnTo>
                  <a:lnTo>
                    <a:pt x="1229" y="20"/>
                  </a:lnTo>
                  <a:cubicBezTo>
                    <a:pt x="1204" y="7"/>
                    <a:pt x="1173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620450" y="3400525"/>
              <a:ext cx="21325" cy="38375"/>
            </a:xfrm>
            <a:custGeom>
              <a:avLst/>
              <a:gdLst/>
              <a:ahLst/>
              <a:cxnLst/>
              <a:rect l="l" t="t" r="r" b="b"/>
              <a:pathLst>
                <a:path w="853" h="1535" extrusionOk="0">
                  <a:moveTo>
                    <a:pt x="166" y="0"/>
                  </a:moveTo>
                  <a:cubicBezTo>
                    <a:pt x="145" y="0"/>
                    <a:pt x="123" y="6"/>
                    <a:pt x="101" y="21"/>
                  </a:cubicBezTo>
                  <a:cubicBezTo>
                    <a:pt x="26" y="46"/>
                    <a:pt x="1" y="121"/>
                    <a:pt x="26" y="196"/>
                  </a:cubicBezTo>
                  <a:lnTo>
                    <a:pt x="577" y="1450"/>
                  </a:lnTo>
                  <a:cubicBezTo>
                    <a:pt x="596" y="1506"/>
                    <a:pt x="643" y="1534"/>
                    <a:pt x="697" y="1534"/>
                  </a:cubicBezTo>
                  <a:cubicBezTo>
                    <a:pt x="715" y="1534"/>
                    <a:pt x="734" y="1531"/>
                    <a:pt x="753" y="1525"/>
                  </a:cubicBezTo>
                  <a:cubicBezTo>
                    <a:pt x="828" y="1500"/>
                    <a:pt x="853" y="1424"/>
                    <a:pt x="828" y="1349"/>
                  </a:cubicBezTo>
                  <a:lnTo>
                    <a:pt x="276" y="71"/>
                  </a:lnTo>
                  <a:cubicBezTo>
                    <a:pt x="259" y="36"/>
                    <a:pt x="216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596025" y="3347625"/>
              <a:ext cx="10675" cy="32125"/>
            </a:xfrm>
            <a:custGeom>
              <a:avLst/>
              <a:gdLst/>
              <a:ahLst/>
              <a:cxnLst/>
              <a:rect l="l" t="t" r="r" b="b"/>
              <a:pathLst>
                <a:path w="427" h="1285" extrusionOk="0">
                  <a:moveTo>
                    <a:pt x="286" y="0"/>
                  </a:moveTo>
                  <a:cubicBezTo>
                    <a:pt x="226" y="0"/>
                    <a:pt x="171" y="45"/>
                    <a:pt x="151" y="107"/>
                  </a:cubicBezTo>
                  <a:lnTo>
                    <a:pt x="0" y="483"/>
                  </a:lnTo>
                  <a:lnTo>
                    <a:pt x="0" y="1285"/>
                  </a:lnTo>
                  <a:lnTo>
                    <a:pt x="401" y="182"/>
                  </a:lnTo>
                  <a:cubicBezTo>
                    <a:pt x="426" y="182"/>
                    <a:pt x="426" y="157"/>
                    <a:pt x="426" y="157"/>
                  </a:cubicBezTo>
                  <a:cubicBezTo>
                    <a:pt x="426" y="82"/>
                    <a:pt x="376" y="32"/>
                    <a:pt x="326" y="7"/>
                  </a:cubicBezTo>
                  <a:cubicBezTo>
                    <a:pt x="313" y="2"/>
                    <a:pt x="299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4671200" y="338387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2" y="1"/>
                  </a:moveTo>
                  <a:cubicBezTo>
                    <a:pt x="582" y="1"/>
                    <a:pt x="521" y="29"/>
                    <a:pt x="502" y="85"/>
                  </a:cubicBezTo>
                  <a:lnTo>
                    <a:pt x="26" y="1389"/>
                  </a:lnTo>
                  <a:cubicBezTo>
                    <a:pt x="1" y="1439"/>
                    <a:pt x="51" y="1539"/>
                    <a:pt x="101" y="1564"/>
                  </a:cubicBezTo>
                  <a:cubicBezTo>
                    <a:pt x="114" y="1569"/>
                    <a:pt x="128" y="1571"/>
                    <a:pt x="141" y="1571"/>
                  </a:cubicBezTo>
                  <a:cubicBezTo>
                    <a:pt x="201" y="1571"/>
                    <a:pt x="256" y="1526"/>
                    <a:pt x="277" y="1464"/>
                  </a:cubicBezTo>
                  <a:lnTo>
                    <a:pt x="778" y="186"/>
                  </a:lnTo>
                  <a:cubicBezTo>
                    <a:pt x="803" y="111"/>
                    <a:pt x="753" y="35"/>
                    <a:pt x="678" y="10"/>
                  </a:cubicBezTo>
                  <a:cubicBezTo>
                    <a:pt x="665" y="4"/>
                    <a:pt x="649" y="1"/>
                    <a:pt x="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679350" y="349352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7" y="1"/>
                  </a:moveTo>
                  <a:cubicBezTo>
                    <a:pt x="593" y="1"/>
                    <a:pt x="546" y="29"/>
                    <a:pt x="527" y="85"/>
                  </a:cubicBezTo>
                  <a:lnTo>
                    <a:pt x="26" y="1389"/>
                  </a:lnTo>
                  <a:cubicBezTo>
                    <a:pt x="1" y="1464"/>
                    <a:pt x="51" y="1539"/>
                    <a:pt x="126" y="1564"/>
                  </a:cubicBezTo>
                  <a:cubicBezTo>
                    <a:pt x="135" y="1569"/>
                    <a:pt x="146" y="1571"/>
                    <a:pt x="158" y="1571"/>
                  </a:cubicBezTo>
                  <a:cubicBezTo>
                    <a:pt x="210" y="1571"/>
                    <a:pt x="281" y="1530"/>
                    <a:pt x="301" y="1489"/>
                  </a:cubicBezTo>
                  <a:lnTo>
                    <a:pt x="778" y="186"/>
                  </a:lnTo>
                  <a:cubicBezTo>
                    <a:pt x="803" y="111"/>
                    <a:pt x="778" y="35"/>
                    <a:pt x="702" y="10"/>
                  </a:cubicBezTo>
                  <a:cubicBezTo>
                    <a:pt x="684" y="4"/>
                    <a:pt x="665" y="1"/>
                    <a:pt x="647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596025" y="3307675"/>
              <a:ext cx="35100" cy="13175"/>
            </a:xfrm>
            <a:custGeom>
              <a:avLst/>
              <a:gdLst/>
              <a:ahLst/>
              <a:cxnLst/>
              <a:rect l="l" t="t" r="r" b="b"/>
              <a:pathLst>
                <a:path w="1404" h="527" extrusionOk="0">
                  <a:moveTo>
                    <a:pt x="0" y="1"/>
                  </a:moveTo>
                  <a:lnTo>
                    <a:pt x="0" y="276"/>
                  </a:lnTo>
                  <a:lnTo>
                    <a:pt x="1228" y="527"/>
                  </a:lnTo>
                  <a:lnTo>
                    <a:pt x="1253" y="527"/>
                  </a:lnTo>
                  <a:cubicBezTo>
                    <a:pt x="1329" y="527"/>
                    <a:pt x="1379" y="477"/>
                    <a:pt x="1404" y="402"/>
                  </a:cubicBezTo>
                  <a:cubicBezTo>
                    <a:pt x="1404" y="326"/>
                    <a:pt x="1354" y="251"/>
                    <a:pt x="1278" y="2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641750" y="3465575"/>
              <a:ext cx="41375" cy="13350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0"/>
                  </a:moveTo>
                  <a:cubicBezTo>
                    <a:pt x="101" y="0"/>
                    <a:pt x="26" y="51"/>
                    <a:pt x="1" y="101"/>
                  </a:cubicBezTo>
                  <a:cubicBezTo>
                    <a:pt x="1" y="176"/>
                    <a:pt x="51" y="251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7"/>
                  </a:cubicBezTo>
                  <a:cubicBezTo>
                    <a:pt x="1655" y="351"/>
                    <a:pt x="1605" y="276"/>
                    <a:pt x="1530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629850" y="3349350"/>
              <a:ext cx="32600" cy="30725"/>
            </a:xfrm>
            <a:custGeom>
              <a:avLst/>
              <a:gdLst/>
              <a:ahLst/>
              <a:cxnLst/>
              <a:rect l="l" t="t" r="r" b="b"/>
              <a:pathLst>
                <a:path w="1304" h="1229" extrusionOk="0">
                  <a:moveTo>
                    <a:pt x="151" y="0"/>
                  </a:moveTo>
                  <a:cubicBezTo>
                    <a:pt x="113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41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596025" y="3469950"/>
              <a:ext cx="29475" cy="30725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0" y="1"/>
                  </a:moveTo>
                  <a:lnTo>
                    <a:pt x="0" y="327"/>
                  </a:lnTo>
                  <a:lnTo>
                    <a:pt x="928" y="1179"/>
                  </a:lnTo>
                  <a:cubicBezTo>
                    <a:pt x="953" y="1204"/>
                    <a:pt x="1003" y="1229"/>
                    <a:pt x="1028" y="1229"/>
                  </a:cubicBezTo>
                  <a:cubicBezTo>
                    <a:pt x="1053" y="1229"/>
                    <a:pt x="1103" y="1204"/>
                    <a:pt x="1128" y="1179"/>
                  </a:cubicBezTo>
                  <a:cubicBezTo>
                    <a:pt x="1178" y="1129"/>
                    <a:pt x="1178" y="1028"/>
                    <a:pt x="1128" y="978"/>
                  </a:cubicBezTo>
                  <a:lnTo>
                    <a:pt x="126" y="51"/>
                  </a:lnTo>
                  <a:cubicBezTo>
                    <a:pt x="101" y="26"/>
                    <a:pt x="50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697525" y="3439250"/>
              <a:ext cx="29475" cy="30100"/>
            </a:xfrm>
            <a:custGeom>
              <a:avLst/>
              <a:gdLst/>
              <a:ahLst/>
              <a:cxnLst/>
              <a:rect l="l" t="t" r="r" b="b"/>
              <a:pathLst>
                <a:path w="1179" h="1204" extrusionOk="0">
                  <a:moveTo>
                    <a:pt x="151" y="1"/>
                  </a:moveTo>
                  <a:cubicBezTo>
                    <a:pt x="126" y="1"/>
                    <a:pt x="76" y="1"/>
                    <a:pt x="51" y="26"/>
                  </a:cubicBezTo>
                  <a:cubicBezTo>
                    <a:pt x="0" y="101"/>
                    <a:pt x="0" y="176"/>
                    <a:pt x="76" y="226"/>
                  </a:cubicBezTo>
                  <a:lnTo>
                    <a:pt x="1078" y="1179"/>
                  </a:lnTo>
                  <a:cubicBezTo>
                    <a:pt x="1103" y="1204"/>
                    <a:pt x="1128" y="1204"/>
                    <a:pt x="1153" y="1204"/>
                  </a:cubicBezTo>
                  <a:lnTo>
                    <a:pt x="1178" y="1204"/>
                  </a:lnTo>
                  <a:cubicBezTo>
                    <a:pt x="1178" y="1154"/>
                    <a:pt x="1153" y="1079"/>
                    <a:pt x="1153" y="1028"/>
                  </a:cubicBezTo>
                  <a:cubicBezTo>
                    <a:pt x="1128" y="953"/>
                    <a:pt x="1128" y="903"/>
                    <a:pt x="1103" y="828"/>
                  </a:cubicBezTo>
                  <a:lnTo>
                    <a:pt x="251" y="26"/>
                  </a:lnTo>
                  <a:cubicBezTo>
                    <a:pt x="226" y="1"/>
                    <a:pt x="201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609800" y="3038875"/>
              <a:ext cx="671700" cy="645400"/>
            </a:xfrm>
            <a:custGeom>
              <a:avLst/>
              <a:gdLst/>
              <a:ahLst/>
              <a:cxnLst/>
              <a:rect l="l" t="t" r="r" b="b"/>
              <a:pathLst>
                <a:path w="26868" h="25816" extrusionOk="0">
                  <a:moveTo>
                    <a:pt x="4186" y="1"/>
                  </a:moveTo>
                  <a:lnTo>
                    <a:pt x="3986" y="3384"/>
                  </a:lnTo>
                  <a:lnTo>
                    <a:pt x="3134" y="17144"/>
                  </a:lnTo>
                  <a:lnTo>
                    <a:pt x="1" y="21855"/>
                  </a:lnTo>
                  <a:lnTo>
                    <a:pt x="652" y="25590"/>
                  </a:lnTo>
                  <a:cubicBezTo>
                    <a:pt x="658" y="25581"/>
                    <a:pt x="977" y="25578"/>
                    <a:pt x="1539" y="25578"/>
                  </a:cubicBezTo>
                  <a:cubicBezTo>
                    <a:pt x="6036" y="25578"/>
                    <a:pt x="26116" y="25815"/>
                    <a:pt x="26116" y="25815"/>
                  </a:cubicBezTo>
                  <a:lnTo>
                    <a:pt x="26868" y="22106"/>
                  </a:lnTo>
                  <a:lnTo>
                    <a:pt x="24337" y="17194"/>
                  </a:lnTo>
                  <a:lnTo>
                    <a:pt x="23484" y="3259"/>
                  </a:lnTo>
                  <a:lnTo>
                    <a:pt x="23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686875" y="3466200"/>
              <a:ext cx="532600" cy="3775"/>
            </a:xfrm>
            <a:custGeom>
              <a:avLst/>
              <a:gdLst/>
              <a:ahLst/>
              <a:cxnLst/>
              <a:rect l="l" t="t" r="r" b="b"/>
              <a:pathLst>
                <a:path w="21304" h="151" extrusionOk="0">
                  <a:moveTo>
                    <a:pt x="51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76"/>
                    <a:pt x="25" y="76"/>
                    <a:pt x="51" y="76"/>
                  </a:cubicBezTo>
                  <a:lnTo>
                    <a:pt x="21254" y="151"/>
                  </a:lnTo>
                  <a:cubicBezTo>
                    <a:pt x="21279" y="151"/>
                    <a:pt x="21304" y="126"/>
                    <a:pt x="21304" y="101"/>
                  </a:cubicBezTo>
                  <a:cubicBezTo>
                    <a:pt x="21304" y="76"/>
                    <a:pt x="21279" y="51"/>
                    <a:pt x="21254" y="5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709425" y="3038875"/>
              <a:ext cx="487500" cy="84625"/>
            </a:xfrm>
            <a:custGeom>
              <a:avLst/>
              <a:gdLst/>
              <a:ahLst/>
              <a:cxnLst/>
              <a:rect l="l" t="t" r="r" b="b"/>
              <a:pathLst>
                <a:path w="19500" h="3385" extrusionOk="0">
                  <a:moveTo>
                    <a:pt x="201" y="1"/>
                  </a:moveTo>
                  <a:lnTo>
                    <a:pt x="176" y="251"/>
                  </a:lnTo>
                  <a:lnTo>
                    <a:pt x="126" y="1053"/>
                  </a:lnTo>
                  <a:lnTo>
                    <a:pt x="51" y="2306"/>
                  </a:lnTo>
                  <a:lnTo>
                    <a:pt x="1" y="3384"/>
                  </a:lnTo>
                  <a:lnTo>
                    <a:pt x="1354" y="3359"/>
                  </a:lnTo>
                  <a:lnTo>
                    <a:pt x="3986" y="3359"/>
                  </a:lnTo>
                  <a:lnTo>
                    <a:pt x="5590" y="3334"/>
                  </a:lnTo>
                  <a:lnTo>
                    <a:pt x="17795" y="3259"/>
                  </a:lnTo>
                  <a:lnTo>
                    <a:pt x="19499" y="3259"/>
                  </a:lnTo>
                  <a:lnTo>
                    <a:pt x="19449" y="2432"/>
                  </a:lnTo>
                  <a:lnTo>
                    <a:pt x="19349" y="1053"/>
                  </a:lnTo>
                  <a:lnTo>
                    <a:pt x="19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5054050" y="3038875"/>
              <a:ext cx="140375" cy="81475"/>
            </a:xfrm>
            <a:custGeom>
              <a:avLst/>
              <a:gdLst/>
              <a:ahLst/>
              <a:cxnLst/>
              <a:rect l="l" t="t" r="r" b="b"/>
              <a:pathLst>
                <a:path w="5615" h="3259" extrusionOk="0">
                  <a:moveTo>
                    <a:pt x="0" y="1"/>
                  </a:moveTo>
                  <a:lnTo>
                    <a:pt x="4010" y="3259"/>
                  </a:lnTo>
                  <a:lnTo>
                    <a:pt x="5614" y="3259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5120450" y="3038875"/>
              <a:ext cx="75225" cy="60800"/>
            </a:xfrm>
            <a:custGeom>
              <a:avLst/>
              <a:gdLst/>
              <a:ahLst/>
              <a:cxnLst/>
              <a:rect l="l" t="t" r="r" b="b"/>
              <a:pathLst>
                <a:path w="3009" h="2432" extrusionOk="0">
                  <a:moveTo>
                    <a:pt x="1" y="1"/>
                  </a:moveTo>
                  <a:lnTo>
                    <a:pt x="3008" y="2432"/>
                  </a:lnTo>
                  <a:lnTo>
                    <a:pt x="3008" y="2432"/>
                  </a:lnTo>
                  <a:lnTo>
                    <a:pt x="2908" y="1053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710675" y="3065200"/>
              <a:ext cx="72725" cy="57675"/>
            </a:xfrm>
            <a:custGeom>
              <a:avLst/>
              <a:gdLst/>
              <a:ahLst/>
              <a:cxnLst/>
              <a:rect l="l" t="t" r="r" b="b"/>
              <a:pathLst>
                <a:path w="2909" h="2307" extrusionOk="0">
                  <a:moveTo>
                    <a:pt x="76" y="0"/>
                  </a:moveTo>
                  <a:lnTo>
                    <a:pt x="1" y="1253"/>
                  </a:lnTo>
                  <a:lnTo>
                    <a:pt x="1304" y="2306"/>
                  </a:lnTo>
                  <a:lnTo>
                    <a:pt x="2908" y="230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713825" y="3038875"/>
              <a:ext cx="135350" cy="84000"/>
            </a:xfrm>
            <a:custGeom>
              <a:avLst/>
              <a:gdLst/>
              <a:ahLst/>
              <a:cxnLst/>
              <a:rect l="l" t="t" r="r" b="b"/>
              <a:pathLst>
                <a:path w="5414" h="3360" extrusionOk="0">
                  <a:moveTo>
                    <a:pt x="25" y="1"/>
                  </a:moveTo>
                  <a:lnTo>
                    <a:pt x="0" y="251"/>
                  </a:lnTo>
                  <a:lnTo>
                    <a:pt x="3810" y="3359"/>
                  </a:lnTo>
                  <a:lnTo>
                    <a:pt x="5414" y="3334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4767700" y="3057050"/>
              <a:ext cx="372200" cy="48275"/>
            </a:xfrm>
            <a:custGeom>
              <a:avLst/>
              <a:gdLst/>
              <a:ahLst/>
              <a:cxnLst/>
              <a:rect l="l" t="t" r="r" b="b"/>
              <a:pathLst>
                <a:path w="14888" h="1931" extrusionOk="0">
                  <a:moveTo>
                    <a:pt x="0" y="1"/>
                  </a:moveTo>
                  <a:lnTo>
                    <a:pt x="0" y="1930"/>
                  </a:lnTo>
                  <a:lnTo>
                    <a:pt x="14888" y="1930"/>
                  </a:lnTo>
                  <a:lnTo>
                    <a:pt x="148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4609800" y="3585250"/>
              <a:ext cx="671700" cy="99025"/>
            </a:xfrm>
            <a:custGeom>
              <a:avLst/>
              <a:gdLst/>
              <a:ahLst/>
              <a:cxnLst/>
              <a:rect l="l" t="t" r="r" b="b"/>
              <a:pathLst>
                <a:path w="26868" h="3961" extrusionOk="0">
                  <a:moveTo>
                    <a:pt x="1" y="0"/>
                  </a:moveTo>
                  <a:lnTo>
                    <a:pt x="652" y="3735"/>
                  </a:lnTo>
                  <a:lnTo>
                    <a:pt x="953" y="3735"/>
                  </a:lnTo>
                  <a:cubicBezTo>
                    <a:pt x="953" y="3722"/>
                    <a:pt x="959" y="3716"/>
                    <a:pt x="969" y="3716"/>
                  </a:cubicBezTo>
                  <a:cubicBezTo>
                    <a:pt x="978" y="3716"/>
                    <a:pt x="991" y="3722"/>
                    <a:pt x="1003" y="3735"/>
                  </a:cubicBezTo>
                  <a:cubicBezTo>
                    <a:pt x="1191" y="3722"/>
                    <a:pt x="1448" y="3716"/>
                    <a:pt x="1768" y="3716"/>
                  </a:cubicBezTo>
                  <a:cubicBezTo>
                    <a:pt x="2087" y="3716"/>
                    <a:pt x="2469" y="3722"/>
                    <a:pt x="2908" y="3735"/>
                  </a:cubicBezTo>
                  <a:lnTo>
                    <a:pt x="2933" y="3735"/>
                  </a:lnTo>
                  <a:cubicBezTo>
                    <a:pt x="7043" y="3760"/>
                    <a:pt x="15715" y="3860"/>
                    <a:pt x="21204" y="3910"/>
                  </a:cubicBezTo>
                  <a:lnTo>
                    <a:pt x="21254" y="3910"/>
                  </a:lnTo>
                  <a:cubicBezTo>
                    <a:pt x="21680" y="3910"/>
                    <a:pt x="22106" y="3910"/>
                    <a:pt x="22482" y="3935"/>
                  </a:cubicBezTo>
                  <a:lnTo>
                    <a:pt x="22532" y="3935"/>
                  </a:lnTo>
                  <a:cubicBezTo>
                    <a:pt x="23610" y="3935"/>
                    <a:pt x="24487" y="3935"/>
                    <a:pt x="25114" y="3960"/>
                  </a:cubicBezTo>
                  <a:lnTo>
                    <a:pt x="26116" y="3960"/>
                  </a:lnTo>
                  <a:lnTo>
                    <a:pt x="26868" y="251"/>
                  </a:lnTo>
                  <a:lnTo>
                    <a:pt x="21454" y="201"/>
                  </a:lnTo>
                  <a:lnTo>
                    <a:pt x="21429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689375" y="3615325"/>
              <a:ext cx="132225" cy="4400"/>
            </a:xfrm>
            <a:custGeom>
              <a:avLst/>
              <a:gdLst/>
              <a:ahLst/>
              <a:cxnLst/>
              <a:rect l="l" t="t" r="r" b="b"/>
              <a:pathLst>
                <a:path w="5289" h="176" extrusionOk="0">
                  <a:moveTo>
                    <a:pt x="76" y="0"/>
                  </a:moveTo>
                  <a:cubicBezTo>
                    <a:pt x="51" y="0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0"/>
                    <a:pt x="51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689375" y="3625975"/>
              <a:ext cx="132225" cy="4400"/>
            </a:xfrm>
            <a:custGeom>
              <a:avLst/>
              <a:gdLst/>
              <a:ahLst/>
              <a:cxnLst/>
              <a:rect l="l" t="t" r="r" b="b"/>
              <a:pathLst>
                <a:path w="5289" h="176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689375" y="3636000"/>
              <a:ext cx="132225" cy="4400"/>
            </a:xfrm>
            <a:custGeom>
              <a:avLst/>
              <a:gdLst/>
              <a:ahLst/>
              <a:cxnLst/>
              <a:rect l="l" t="t" r="r" b="b"/>
              <a:pathLst>
                <a:path w="5289" h="176" extrusionOk="0">
                  <a:moveTo>
                    <a:pt x="76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89375" y="3646650"/>
              <a:ext cx="132225" cy="4425"/>
            </a:xfrm>
            <a:custGeom>
              <a:avLst/>
              <a:gdLst/>
              <a:ahLst/>
              <a:cxnLst/>
              <a:rect l="l" t="t" r="r" b="b"/>
              <a:pathLst>
                <a:path w="5289" h="177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19200" y="3597150"/>
              <a:ext cx="63925" cy="81475"/>
            </a:xfrm>
            <a:custGeom>
              <a:avLst/>
              <a:gdLst/>
              <a:ahLst/>
              <a:cxnLst/>
              <a:rect l="l" t="t" r="r" b="b"/>
              <a:pathLst>
                <a:path w="2557" h="3259" extrusionOk="0">
                  <a:moveTo>
                    <a:pt x="26" y="1"/>
                  </a:moveTo>
                  <a:cubicBezTo>
                    <a:pt x="26" y="1"/>
                    <a:pt x="26" y="26"/>
                    <a:pt x="26" y="26"/>
                  </a:cubicBezTo>
                  <a:lnTo>
                    <a:pt x="1" y="26"/>
                  </a:lnTo>
                  <a:lnTo>
                    <a:pt x="577" y="3259"/>
                  </a:lnTo>
                  <a:cubicBezTo>
                    <a:pt x="577" y="3246"/>
                    <a:pt x="583" y="3240"/>
                    <a:pt x="593" y="3240"/>
                  </a:cubicBezTo>
                  <a:cubicBezTo>
                    <a:pt x="602" y="3240"/>
                    <a:pt x="615" y="3246"/>
                    <a:pt x="627" y="3259"/>
                  </a:cubicBezTo>
                  <a:lnTo>
                    <a:pt x="51" y="51"/>
                  </a:lnTo>
                  <a:lnTo>
                    <a:pt x="1905" y="76"/>
                  </a:lnTo>
                  <a:lnTo>
                    <a:pt x="2532" y="3259"/>
                  </a:lnTo>
                  <a:lnTo>
                    <a:pt x="2557" y="3259"/>
                  </a:lnTo>
                  <a:lnTo>
                    <a:pt x="1930" y="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5139875" y="3589000"/>
              <a:ext cx="6300" cy="94025"/>
            </a:xfrm>
            <a:custGeom>
              <a:avLst/>
              <a:gdLst/>
              <a:ahLst/>
              <a:cxnLst/>
              <a:rect l="l" t="t" r="r" b="b"/>
              <a:pathLst>
                <a:path w="252" h="3761" extrusionOk="0">
                  <a:moveTo>
                    <a:pt x="251" y="1"/>
                  </a:moveTo>
                  <a:cubicBezTo>
                    <a:pt x="226" y="1"/>
                    <a:pt x="226" y="26"/>
                    <a:pt x="226" y="26"/>
                  </a:cubicBezTo>
                  <a:lnTo>
                    <a:pt x="226" y="51"/>
                  </a:lnTo>
                  <a:lnTo>
                    <a:pt x="1" y="3760"/>
                  </a:lnTo>
                  <a:lnTo>
                    <a:pt x="51" y="3760"/>
                  </a:lnTo>
                  <a:lnTo>
                    <a:pt x="251" y="51"/>
                  </a:lnTo>
                  <a:lnTo>
                    <a:pt x="251" y="26"/>
                  </a:lnTo>
                  <a:cubicBezTo>
                    <a:pt x="251" y="26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171825" y="3609675"/>
              <a:ext cx="75850" cy="74600"/>
            </a:xfrm>
            <a:custGeom>
              <a:avLst/>
              <a:gdLst/>
              <a:ahLst/>
              <a:cxnLst/>
              <a:rect l="l" t="t" r="r" b="b"/>
              <a:pathLst>
                <a:path w="3034" h="2984" extrusionOk="0">
                  <a:moveTo>
                    <a:pt x="352" y="1"/>
                  </a:moveTo>
                  <a:cubicBezTo>
                    <a:pt x="352" y="1"/>
                    <a:pt x="327" y="26"/>
                    <a:pt x="327" y="26"/>
                  </a:cubicBezTo>
                  <a:lnTo>
                    <a:pt x="1" y="2958"/>
                  </a:lnTo>
                  <a:lnTo>
                    <a:pt x="51" y="2958"/>
                  </a:lnTo>
                  <a:lnTo>
                    <a:pt x="377" y="51"/>
                  </a:lnTo>
                  <a:lnTo>
                    <a:pt x="2983" y="51"/>
                  </a:lnTo>
                  <a:lnTo>
                    <a:pt x="2633" y="2983"/>
                  </a:lnTo>
                  <a:lnTo>
                    <a:pt x="2683" y="2983"/>
                  </a:lnTo>
                  <a:lnTo>
                    <a:pt x="3034" y="26"/>
                  </a:lnTo>
                  <a:cubicBezTo>
                    <a:pt x="3034" y="26"/>
                    <a:pt x="3009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600" y="3490000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2" y="577"/>
                    <a:pt x="2332" y="377"/>
                  </a:cubicBezTo>
                  <a:cubicBezTo>
                    <a:pt x="2332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80600" y="3532625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2" y="577"/>
                    <a:pt x="2332" y="376"/>
                  </a:cubicBezTo>
                  <a:cubicBezTo>
                    <a:pt x="2332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778975" y="3490000"/>
              <a:ext cx="57675" cy="18825"/>
            </a:xfrm>
            <a:custGeom>
              <a:avLst/>
              <a:gdLst/>
              <a:ahLst/>
              <a:cxnLst/>
              <a:rect l="l" t="t" r="r" b="b"/>
              <a:pathLst>
                <a:path w="2307" h="753" extrusionOk="0">
                  <a:moveTo>
                    <a:pt x="1154" y="1"/>
                  </a:moveTo>
                  <a:cubicBezTo>
                    <a:pt x="502" y="1"/>
                    <a:pt x="1" y="176"/>
                    <a:pt x="1" y="377"/>
                  </a:cubicBezTo>
                  <a:cubicBezTo>
                    <a:pt x="1" y="577"/>
                    <a:pt x="502" y="753"/>
                    <a:pt x="1154" y="753"/>
                  </a:cubicBezTo>
                  <a:cubicBezTo>
                    <a:pt x="1805" y="753"/>
                    <a:pt x="2306" y="577"/>
                    <a:pt x="2306" y="377"/>
                  </a:cubicBezTo>
                  <a:cubicBezTo>
                    <a:pt x="2306" y="176"/>
                    <a:pt x="1805" y="1"/>
                    <a:pt x="1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4778975" y="3532625"/>
              <a:ext cx="57675" cy="18825"/>
            </a:xfrm>
            <a:custGeom>
              <a:avLst/>
              <a:gdLst/>
              <a:ahLst/>
              <a:cxnLst/>
              <a:rect l="l" t="t" r="r" b="b"/>
              <a:pathLst>
                <a:path w="2307" h="753" extrusionOk="0">
                  <a:moveTo>
                    <a:pt x="1154" y="0"/>
                  </a:moveTo>
                  <a:cubicBezTo>
                    <a:pt x="502" y="0"/>
                    <a:pt x="1" y="176"/>
                    <a:pt x="1" y="376"/>
                  </a:cubicBezTo>
                  <a:cubicBezTo>
                    <a:pt x="1" y="577"/>
                    <a:pt x="502" y="752"/>
                    <a:pt x="1154" y="752"/>
                  </a:cubicBezTo>
                  <a:cubicBezTo>
                    <a:pt x="1805" y="752"/>
                    <a:pt x="2306" y="577"/>
                    <a:pt x="2306" y="376"/>
                  </a:cubicBezTo>
                  <a:cubicBezTo>
                    <a:pt x="2306" y="176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58425" y="3490000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5058425" y="3532625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5156175" y="3490000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8" y="1"/>
                  </a:moveTo>
                  <a:cubicBezTo>
                    <a:pt x="527" y="1"/>
                    <a:pt x="0" y="176"/>
                    <a:pt x="0" y="377"/>
                  </a:cubicBezTo>
                  <a:cubicBezTo>
                    <a:pt x="0" y="577"/>
                    <a:pt x="527" y="753"/>
                    <a:pt x="1178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5156175" y="3532625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8" y="0"/>
                  </a:moveTo>
                  <a:cubicBezTo>
                    <a:pt x="527" y="0"/>
                    <a:pt x="0" y="176"/>
                    <a:pt x="0" y="376"/>
                  </a:cubicBezTo>
                  <a:cubicBezTo>
                    <a:pt x="0" y="577"/>
                    <a:pt x="527" y="752"/>
                    <a:pt x="1178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894900" y="3521350"/>
              <a:ext cx="131600" cy="38850"/>
            </a:xfrm>
            <a:custGeom>
              <a:avLst/>
              <a:gdLst/>
              <a:ahLst/>
              <a:cxnLst/>
              <a:rect l="l" t="t" r="r" b="b"/>
              <a:pathLst>
                <a:path w="5264" h="1554" extrusionOk="0">
                  <a:moveTo>
                    <a:pt x="2632" y="100"/>
                  </a:moveTo>
                  <a:cubicBezTo>
                    <a:pt x="4161" y="100"/>
                    <a:pt x="5188" y="451"/>
                    <a:pt x="5188" y="777"/>
                  </a:cubicBezTo>
                  <a:cubicBezTo>
                    <a:pt x="5188" y="1103"/>
                    <a:pt x="4161" y="1454"/>
                    <a:pt x="2632" y="1454"/>
                  </a:cubicBezTo>
                  <a:cubicBezTo>
                    <a:pt x="1128" y="1454"/>
                    <a:pt x="100" y="1103"/>
                    <a:pt x="100" y="777"/>
                  </a:cubicBezTo>
                  <a:cubicBezTo>
                    <a:pt x="100" y="451"/>
                    <a:pt x="1128" y="100"/>
                    <a:pt x="2632" y="100"/>
                  </a:cubicBezTo>
                  <a:close/>
                  <a:moveTo>
                    <a:pt x="2632" y="0"/>
                  </a:moveTo>
                  <a:cubicBezTo>
                    <a:pt x="1354" y="0"/>
                    <a:pt x="0" y="301"/>
                    <a:pt x="0" y="777"/>
                  </a:cubicBezTo>
                  <a:cubicBezTo>
                    <a:pt x="0" y="1253"/>
                    <a:pt x="1354" y="1554"/>
                    <a:pt x="2632" y="1554"/>
                  </a:cubicBezTo>
                  <a:cubicBezTo>
                    <a:pt x="3935" y="1554"/>
                    <a:pt x="5263" y="1253"/>
                    <a:pt x="5263" y="777"/>
                  </a:cubicBezTo>
                  <a:cubicBezTo>
                    <a:pt x="5263" y="301"/>
                    <a:pt x="3935" y="0"/>
                    <a:pt x="2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960050" y="3478725"/>
              <a:ext cx="1900" cy="63325"/>
            </a:xfrm>
            <a:custGeom>
              <a:avLst/>
              <a:gdLst/>
              <a:ahLst/>
              <a:cxnLst/>
              <a:rect l="l" t="t" r="r" b="b"/>
              <a:pathLst>
                <a:path w="76" h="2533" extrusionOk="0">
                  <a:moveTo>
                    <a:pt x="26" y="1"/>
                  </a:moveTo>
                  <a:cubicBezTo>
                    <a:pt x="1" y="1"/>
                    <a:pt x="1" y="26"/>
                    <a:pt x="1" y="51"/>
                  </a:cubicBezTo>
                  <a:lnTo>
                    <a:pt x="1" y="2482"/>
                  </a:lnTo>
                  <a:cubicBezTo>
                    <a:pt x="1" y="2507"/>
                    <a:pt x="1" y="2532"/>
                    <a:pt x="26" y="2532"/>
                  </a:cubicBezTo>
                  <a:cubicBezTo>
                    <a:pt x="51" y="2532"/>
                    <a:pt x="76" y="2507"/>
                    <a:pt x="76" y="2482"/>
                  </a:cubicBezTo>
                  <a:lnTo>
                    <a:pt x="76" y="51"/>
                  </a:lnTo>
                  <a:cubicBezTo>
                    <a:pt x="76" y="26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935625" y="3456800"/>
              <a:ext cx="47650" cy="48275"/>
            </a:xfrm>
            <a:custGeom>
              <a:avLst/>
              <a:gdLst/>
              <a:ahLst/>
              <a:cxnLst/>
              <a:rect l="l" t="t" r="r" b="b"/>
              <a:pathLst>
                <a:path w="1906" h="1931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504"/>
                    <a:pt x="426" y="1930"/>
                    <a:pt x="953" y="1930"/>
                  </a:cubicBezTo>
                  <a:cubicBezTo>
                    <a:pt x="1479" y="1930"/>
                    <a:pt x="1905" y="1504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715700" y="3149775"/>
              <a:ext cx="480600" cy="290750"/>
            </a:xfrm>
            <a:custGeom>
              <a:avLst/>
              <a:gdLst/>
              <a:ahLst/>
              <a:cxnLst/>
              <a:rect l="l" t="t" r="r" b="b"/>
              <a:pathLst>
                <a:path w="19224" h="11630" extrusionOk="0">
                  <a:moveTo>
                    <a:pt x="852" y="1"/>
                  </a:moveTo>
                  <a:lnTo>
                    <a:pt x="0" y="11630"/>
                  </a:lnTo>
                  <a:lnTo>
                    <a:pt x="19223" y="11630"/>
                  </a:lnTo>
                  <a:lnTo>
                    <a:pt x="185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736375" y="3162325"/>
              <a:ext cx="432350" cy="260675"/>
            </a:xfrm>
            <a:custGeom>
              <a:avLst/>
              <a:gdLst/>
              <a:ahLst/>
              <a:cxnLst/>
              <a:rect l="l" t="t" r="r" b="b"/>
              <a:pathLst>
                <a:path w="17294" h="10427" extrusionOk="0">
                  <a:moveTo>
                    <a:pt x="777" y="0"/>
                  </a:moveTo>
                  <a:lnTo>
                    <a:pt x="251" y="7293"/>
                  </a:lnTo>
                  <a:lnTo>
                    <a:pt x="0" y="10426"/>
                  </a:lnTo>
                  <a:lnTo>
                    <a:pt x="17294" y="10426"/>
                  </a:lnTo>
                  <a:lnTo>
                    <a:pt x="17093" y="7293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736375" y="3344650"/>
              <a:ext cx="432350" cy="78350"/>
            </a:xfrm>
            <a:custGeom>
              <a:avLst/>
              <a:gdLst/>
              <a:ahLst/>
              <a:cxnLst/>
              <a:rect l="l" t="t" r="r" b="b"/>
              <a:pathLst>
                <a:path w="17294" h="3134" extrusionOk="0">
                  <a:moveTo>
                    <a:pt x="251" y="0"/>
                  </a:moveTo>
                  <a:lnTo>
                    <a:pt x="176" y="852"/>
                  </a:lnTo>
                  <a:lnTo>
                    <a:pt x="101" y="1930"/>
                  </a:lnTo>
                  <a:lnTo>
                    <a:pt x="50" y="2682"/>
                  </a:lnTo>
                  <a:lnTo>
                    <a:pt x="0" y="3133"/>
                  </a:lnTo>
                  <a:lnTo>
                    <a:pt x="17294" y="3133"/>
                  </a:lnTo>
                  <a:lnTo>
                    <a:pt x="17244" y="2306"/>
                  </a:lnTo>
                  <a:lnTo>
                    <a:pt x="17218" y="1930"/>
                  </a:lnTo>
                  <a:lnTo>
                    <a:pt x="17168" y="852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736375" y="3365950"/>
              <a:ext cx="432350" cy="57050"/>
            </a:xfrm>
            <a:custGeom>
              <a:avLst/>
              <a:gdLst/>
              <a:ahLst/>
              <a:cxnLst/>
              <a:rect l="l" t="t" r="r" b="b"/>
              <a:pathLst>
                <a:path w="17294" h="2282" extrusionOk="0">
                  <a:moveTo>
                    <a:pt x="176" y="0"/>
                  </a:moveTo>
                  <a:lnTo>
                    <a:pt x="101" y="1078"/>
                  </a:lnTo>
                  <a:lnTo>
                    <a:pt x="50" y="1830"/>
                  </a:lnTo>
                  <a:lnTo>
                    <a:pt x="0" y="2281"/>
                  </a:lnTo>
                  <a:lnTo>
                    <a:pt x="17294" y="2281"/>
                  </a:lnTo>
                  <a:lnTo>
                    <a:pt x="17244" y="1454"/>
                  </a:lnTo>
                  <a:lnTo>
                    <a:pt x="17218" y="1078"/>
                  </a:lnTo>
                  <a:lnTo>
                    <a:pt x="17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736375" y="3392900"/>
              <a:ext cx="432350" cy="30100"/>
            </a:xfrm>
            <a:custGeom>
              <a:avLst/>
              <a:gdLst/>
              <a:ahLst/>
              <a:cxnLst/>
              <a:rect l="l" t="t" r="r" b="b"/>
              <a:pathLst>
                <a:path w="17294" h="1204" extrusionOk="0">
                  <a:moveTo>
                    <a:pt x="101" y="0"/>
                  </a:moveTo>
                  <a:lnTo>
                    <a:pt x="50" y="752"/>
                  </a:lnTo>
                  <a:lnTo>
                    <a:pt x="0" y="1203"/>
                  </a:lnTo>
                  <a:lnTo>
                    <a:pt x="17294" y="1203"/>
                  </a:lnTo>
                  <a:lnTo>
                    <a:pt x="17244" y="376"/>
                  </a:lnTo>
                  <a:lnTo>
                    <a:pt x="17218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736375" y="3401675"/>
              <a:ext cx="52025" cy="21325"/>
            </a:xfrm>
            <a:custGeom>
              <a:avLst/>
              <a:gdLst/>
              <a:ahLst/>
              <a:cxnLst/>
              <a:rect l="l" t="t" r="r" b="b"/>
              <a:pathLst>
                <a:path w="2081" h="853" extrusionOk="0">
                  <a:moveTo>
                    <a:pt x="953" y="0"/>
                  </a:moveTo>
                  <a:cubicBezTo>
                    <a:pt x="577" y="0"/>
                    <a:pt x="251" y="150"/>
                    <a:pt x="50" y="401"/>
                  </a:cubicBezTo>
                  <a:lnTo>
                    <a:pt x="0" y="852"/>
                  </a:lnTo>
                  <a:lnTo>
                    <a:pt x="2081" y="852"/>
                  </a:lnTo>
                  <a:cubicBezTo>
                    <a:pt x="1955" y="351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789000" y="3401675"/>
              <a:ext cx="57675" cy="21325"/>
            </a:xfrm>
            <a:custGeom>
              <a:avLst/>
              <a:gdLst/>
              <a:ahLst/>
              <a:cxnLst/>
              <a:rect l="l" t="t" r="r" b="b"/>
              <a:pathLst>
                <a:path w="2307" h="853" extrusionOk="0">
                  <a:moveTo>
                    <a:pt x="1154" y="0"/>
                  </a:moveTo>
                  <a:cubicBezTo>
                    <a:pt x="602" y="0"/>
                    <a:pt x="126" y="351"/>
                    <a:pt x="1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81" y="777"/>
                  </a:cubicBezTo>
                  <a:cubicBezTo>
                    <a:pt x="2106" y="326"/>
                    <a:pt x="165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844775" y="3401675"/>
              <a:ext cx="57650" cy="21325"/>
            </a:xfrm>
            <a:custGeom>
              <a:avLst/>
              <a:gdLst/>
              <a:ahLst/>
              <a:cxnLst/>
              <a:rect l="l" t="t" r="r" b="b"/>
              <a:pathLst>
                <a:path w="2306" h="853" extrusionOk="0">
                  <a:moveTo>
                    <a:pt x="1153" y="0"/>
                  </a:moveTo>
                  <a:cubicBezTo>
                    <a:pt x="652" y="0"/>
                    <a:pt x="201" y="326"/>
                    <a:pt x="50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903050" y="3401675"/>
              <a:ext cx="57650" cy="21325"/>
            </a:xfrm>
            <a:custGeom>
              <a:avLst/>
              <a:gdLst/>
              <a:ahLst/>
              <a:cxnLst/>
              <a:rect l="l" t="t" r="r" b="b"/>
              <a:pathLst>
                <a:path w="2306" h="853" extrusionOk="0">
                  <a:moveTo>
                    <a:pt x="1153" y="0"/>
                  </a:moveTo>
                  <a:cubicBezTo>
                    <a:pt x="602" y="0"/>
                    <a:pt x="125" y="351"/>
                    <a:pt x="0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56" y="777"/>
                  </a:cubicBezTo>
                  <a:cubicBezTo>
                    <a:pt x="2105" y="326"/>
                    <a:pt x="165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958800" y="3401675"/>
              <a:ext cx="57675" cy="21325"/>
            </a:xfrm>
            <a:custGeom>
              <a:avLst/>
              <a:gdLst/>
              <a:ahLst/>
              <a:cxnLst/>
              <a:rect l="l" t="t" r="r" b="b"/>
              <a:pathLst>
                <a:path w="2307" h="853" extrusionOk="0">
                  <a:moveTo>
                    <a:pt x="1154" y="0"/>
                  </a:moveTo>
                  <a:cubicBezTo>
                    <a:pt x="652" y="0"/>
                    <a:pt x="201" y="326"/>
                    <a:pt x="26" y="777"/>
                  </a:cubicBezTo>
                  <a:cubicBezTo>
                    <a:pt x="26" y="802"/>
                    <a:pt x="26" y="827"/>
                    <a:pt x="1" y="852"/>
                  </a:cubicBezTo>
                  <a:lnTo>
                    <a:pt x="2306" y="852"/>
                  </a:lnTo>
                  <a:cubicBezTo>
                    <a:pt x="2181" y="351"/>
                    <a:pt x="170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5016450" y="3401675"/>
              <a:ext cx="57675" cy="21325"/>
            </a:xfrm>
            <a:custGeom>
              <a:avLst/>
              <a:gdLst/>
              <a:ahLst/>
              <a:cxnLst/>
              <a:rect l="l" t="t" r="r" b="b"/>
              <a:pathLst>
                <a:path w="2307" h="853" extrusionOk="0">
                  <a:moveTo>
                    <a:pt x="1153" y="0"/>
                  </a:moveTo>
                  <a:cubicBezTo>
                    <a:pt x="627" y="0"/>
                    <a:pt x="151" y="351"/>
                    <a:pt x="0" y="852"/>
                  </a:cubicBezTo>
                  <a:lnTo>
                    <a:pt x="2306" y="852"/>
                  </a:lnTo>
                  <a:cubicBezTo>
                    <a:pt x="2306" y="827"/>
                    <a:pt x="2306" y="802"/>
                    <a:pt x="2281" y="777"/>
                  </a:cubicBezTo>
                  <a:cubicBezTo>
                    <a:pt x="2131" y="326"/>
                    <a:pt x="1680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5072850" y="3401675"/>
              <a:ext cx="57650" cy="21325"/>
            </a:xfrm>
            <a:custGeom>
              <a:avLst/>
              <a:gdLst/>
              <a:ahLst/>
              <a:cxnLst/>
              <a:rect l="l" t="t" r="r" b="b"/>
              <a:pathLst>
                <a:path w="2306" h="853" extrusionOk="0">
                  <a:moveTo>
                    <a:pt x="1153" y="0"/>
                  </a:moveTo>
                  <a:cubicBezTo>
                    <a:pt x="652" y="0"/>
                    <a:pt x="201" y="326"/>
                    <a:pt x="25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5130475" y="3401675"/>
              <a:ext cx="38250" cy="21325"/>
            </a:xfrm>
            <a:custGeom>
              <a:avLst/>
              <a:gdLst/>
              <a:ahLst/>
              <a:cxnLst/>
              <a:rect l="l" t="t" r="r" b="b"/>
              <a:pathLst>
                <a:path w="1530" h="853" extrusionOk="0">
                  <a:moveTo>
                    <a:pt x="1154" y="0"/>
                  </a:moveTo>
                  <a:cubicBezTo>
                    <a:pt x="602" y="0"/>
                    <a:pt x="151" y="351"/>
                    <a:pt x="1" y="852"/>
                  </a:cubicBezTo>
                  <a:lnTo>
                    <a:pt x="1530" y="852"/>
                  </a:lnTo>
                  <a:lnTo>
                    <a:pt x="1480" y="25"/>
                  </a:lnTo>
                  <a:cubicBezTo>
                    <a:pt x="1379" y="0"/>
                    <a:pt x="1279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775850" y="3180475"/>
              <a:ext cx="31975" cy="32000"/>
            </a:xfrm>
            <a:custGeom>
              <a:avLst/>
              <a:gdLst/>
              <a:ahLst/>
              <a:cxnLst/>
              <a:rect l="l" t="t" r="r" b="b"/>
              <a:pathLst>
                <a:path w="1279" h="1280" extrusionOk="0">
                  <a:moveTo>
                    <a:pt x="627" y="1"/>
                  </a:moveTo>
                  <a:cubicBezTo>
                    <a:pt x="276" y="1"/>
                    <a:pt x="0" y="277"/>
                    <a:pt x="0" y="627"/>
                  </a:cubicBezTo>
                  <a:cubicBezTo>
                    <a:pt x="0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822850" y="3180475"/>
              <a:ext cx="31975" cy="32000"/>
            </a:xfrm>
            <a:custGeom>
              <a:avLst/>
              <a:gdLst/>
              <a:ahLst/>
              <a:cxnLst/>
              <a:rect l="l" t="t" r="r" b="b"/>
              <a:pathLst>
                <a:path w="1279" h="1280" extrusionOk="0">
                  <a:moveTo>
                    <a:pt x="652" y="1"/>
                  </a:moveTo>
                  <a:cubicBezTo>
                    <a:pt x="301" y="1"/>
                    <a:pt x="0" y="277"/>
                    <a:pt x="0" y="627"/>
                  </a:cubicBezTo>
                  <a:cubicBezTo>
                    <a:pt x="0" y="978"/>
                    <a:pt x="301" y="1279"/>
                    <a:pt x="652" y="1279"/>
                  </a:cubicBezTo>
                  <a:cubicBezTo>
                    <a:pt x="1003" y="1279"/>
                    <a:pt x="1278" y="978"/>
                    <a:pt x="1278" y="627"/>
                  </a:cubicBezTo>
                  <a:cubicBezTo>
                    <a:pt x="1278" y="277"/>
                    <a:pt x="1003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870450" y="3180475"/>
              <a:ext cx="31975" cy="32000"/>
            </a:xfrm>
            <a:custGeom>
              <a:avLst/>
              <a:gdLst/>
              <a:ahLst/>
              <a:cxnLst/>
              <a:rect l="l" t="t" r="r" b="b"/>
              <a:pathLst>
                <a:path w="1279" h="1280" extrusionOk="0">
                  <a:moveTo>
                    <a:pt x="627" y="1"/>
                  </a:moveTo>
                  <a:cubicBezTo>
                    <a:pt x="276" y="1"/>
                    <a:pt x="1" y="277"/>
                    <a:pt x="1" y="627"/>
                  </a:cubicBezTo>
                  <a:cubicBezTo>
                    <a:pt x="1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5037750" y="3183000"/>
              <a:ext cx="97775" cy="17550"/>
            </a:xfrm>
            <a:custGeom>
              <a:avLst/>
              <a:gdLst/>
              <a:ahLst/>
              <a:cxnLst/>
              <a:rect l="l" t="t" r="r" b="b"/>
              <a:pathLst>
                <a:path w="3911" h="702" extrusionOk="0">
                  <a:moveTo>
                    <a:pt x="376" y="0"/>
                  </a:moveTo>
                  <a:cubicBezTo>
                    <a:pt x="176" y="0"/>
                    <a:pt x="1" y="151"/>
                    <a:pt x="1" y="351"/>
                  </a:cubicBezTo>
                  <a:cubicBezTo>
                    <a:pt x="1" y="552"/>
                    <a:pt x="176" y="702"/>
                    <a:pt x="376" y="702"/>
                  </a:cubicBezTo>
                  <a:lnTo>
                    <a:pt x="3559" y="702"/>
                  </a:lnTo>
                  <a:cubicBezTo>
                    <a:pt x="3760" y="702"/>
                    <a:pt x="3910" y="552"/>
                    <a:pt x="3910" y="351"/>
                  </a:cubicBezTo>
                  <a:cubicBezTo>
                    <a:pt x="3910" y="151"/>
                    <a:pt x="3760" y="0"/>
                    <a:pt x="3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58550" y="3229975"/>
              <a:ext cx="43250" cy="43275"/>
            </a:xfrm>
            <a:custGeom>
              <a:avLst/>
              <a:gdLst/>
              <a:ahLst/>
              <a:cxnLst/>
              <a:rect l="l" t="t" r="r" b="b"/>
              <a:pathLst>
                <a:path w="1730" h="1731" extrusionOk="0">
                  <a:moveTo>
                    <a:pt x="502" y="1"/>
                  </a:moveTo>
                  <a:lnTo>
                    <a:pt x="502" y="226"/>
                  </a:lnTo>
                  <a:lnTo>
                    <a:pt x="251" y="226"/>
                  </a:lnTo>
                  <a:lnTo>
                    <a:pt x="251" y="477"/>
                  </a:lnTo>
                  <a:lnTo>
                    <a:pt x="1" y="477"/>
                  </a:lnTo>
                  <a:lnTo>
                    <a:pt x="1" y="1229"/>
                  </a:lnTo>
                  <a:lnTo>
                    <a:pt x="226" y="1229"/>
                  </a:lnTo>
                  <a:lnTo>
                    <a:pt x="226" y="1480"/>
                  </a:lnTo>
                  <a:lnTo>
                    <a:pt x="477" y="1480"/>
                  </a:lnTo>
                  <a:lnTo>
                    <a:pt x="477" y="1730"/>
                  </a:lnTo>
                  <a:lnTo>
                    <a:pt x="1730" y="1730"/>
                  </a:lnTo>
                  <a:lnTo>
                    <a:pt x="1730" y="753"/>
                  </a:lnTo>
                  <a:lnTo>
                    <a:pt x="978" y="728"/>
                  </a:lnTo>
                  <a:lnTo>
                    <a:pt x="978" y="978"/>
                  </a:lnTo>
                  <a:lnTo>
                    <a:pt x="1229" y="978"/>
                  </a:lnTo>
                  <a:lnTo>
                    <a:pt x="1229" y="1480"/>
                  </a:lnTo>
                  <a:lnTo>
                    <a:pt x="727" y="1480"/>
                  </a:lnTo>
                  <a:lnTo>
                    <a:pt x="727" y="1229"/>
                  </a:lnTo>
                  <a:lnTo>
                    <a:pt x="477" y="1229"/>
                  </a:lnTo>
                  <a:lnTo>
                    <a:pt x="502" y="477"/>
                  </a:lnTo>
                  <a:lnTo>
                    <a:pt x="752" y="477"/>
                  </a:lnTo>
                  <a:lnTo>
                    <a:pt x="752" y="251"/>
                  </a:lnTo>
                  <a:lnTo>
                    <a:pt x="1730" y="251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4908050" y="3229975"/>
              <a:ext cx="43250" cy="43900"/>
            </a:xfrm>
            <a:custGeom>
              <a:avLst/>
              <a:gdLst/>
              <a:ahLst/>
              <a:cxnLst/>
              <a:rect l="l" t="t" r="r" b="b"/>
              <a:pathLst>
                <a:path w="1730" h="1756" extrusionOk="0">
                  <a:moveTo>
                    <a:pt x="1003" y="251"/>
                  </a:moveTo>
                  <a:lnTo>
                    <a:pt x="1003" y="502"/>
                  </a:lnTo>
                  <a:lnTo>
                    <a:pt x="1254" y="502"/>
                  </a:lnTo>
                  <a:lnTo>
                    <a:pt x="1229" y="1003"/>
                  </a:lnTo>
                  <a:lnTo>
                    <a:pt x="502" y="1003"/>
                  </a:lnTo>
                  <a:lnTo>
                    <a:pt x="502" y="502"/>
                  </a:lnTo>
                  <a:lnTo>
                    <a:pt x="752" y="502"/>
                  </a:lnTo>
                  <a:lnTo>
                    <a:pt x="752" y="251"/>
                  </a:lnTo>
                  <a:close/>
                  <a:moveTo>
                    <a:pt x="502" y="1"/>
                  </a:moveTo>
                  <a:lnTo>
                    <a:pt x="502" y="251"/>
                  </a:lnTo>
                  <a:lnTo>
                    <a:pt x="251" y="251"/>
                  </a:lnTo>
                  <a:lnTo>
                    <a:pt x="251" y="502"/>
                  </a:lnTo>
                  <a:lnTo>
                    <a:pt x="1" y="502"/>
                  </a:lnTo>
                  <a:lnTo>
                    <a:pt x="1" y="1730"/>
                  </a:lnTo>
                  <a:lnTo>
                    <a:pt x="477" y="1755"/>
                  </a:lnTo>
                  <a:lnTo>
                    <a:pt x="502" y="1254"/>
                  </a:lnTo>
                  <a:lnTo>
                    <a:pt x="1229" y="1254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30" y="502"/>
                  </a:lnTo>
                  <a:lnTo>
                    <a:pt x="1504" y="502"/>
                  </a:lnTo>
                  <a:lnTo>
                    <a:pt x="1504" y="251"/>
                  </a:lnTo>
                  <a:lnTo>
                    <a:pt x="1254" y="251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4957550" y="3230600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1" y="1"/>
                  </a:moveTo>
                  <a:lnTo>
                    <a:pt x="1" y="1730"/>
                  </a:lnTo>
                  <a:lnTo>
                    <a:pt x="502" y="1730"/>
                  </a:lnTo>
                  <a:lnTo>
                    <a:pt x="502" y="753"/>
                  </a:lnTo>
                  <a:lnTo>
                    <a:pt x="752" y="753"/>
                  </a:lnTo>
                  <a:lnTo>
                    <a:pt x="752" y="1254"/>
                  </a:lnTo>
                  <a:lnTo>
                    <a:pt x="1003" y="1254"/>
                  </a:lnTo>
                  <a:lnTo>
                    <a:pt x="1003" y="753"/>
                  </a:lnTo>
                  <a:lnTo>
                    <a:pt x="1254" y="753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55" y="1"/>
                  </a:lnTo>
                  <a:lnTo>
                    <a:pt x="1254" y="1"/>
                  </a:lnTo>
                  <a:lnTo>
                    <a:pt x="1254" y="252"/>
                  </a:lnTo>
                  <a:lnTo>
                    <a:pt x="1003" y="252"/>
                  </a:lnTo>
                  <a:lnTo>
                    <a:pt x="1003" y="502"/>
                  </a:lnTo>
                  <a:lnTo>
                    <a:pt x="752" y="502"/>
                  </a:lnTo>
                  <a:lnTo>
                    <a:pt x="752" y="252"/>
                  </a:lnTo>
                  <a:lnTo>
                    <a:pt x="502" y="25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007050" y="3230600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26" y="1"/>
                  </a:moveTo>
                  <a:lnTo>
                    <a:pt x="0" y="1755"/>
                  </a:lnTo>
                  <a:lnTo>
                    <a:pt x="1730" y="1755"/>
                  </a:lnTo>
                  <a:lnTo>
                    <a:pt x="1755" y="1505"/>
                  </a:lnTo>
                  <a:lnTo>
                    <a:pt x="502" y="1505"/>
                  </a:lnTo>
                  <a:lnTo>
                    <a:pt x="502" y="1003"/>
                  </a:lnTo>
                  <a:lnTo>
                    <a:pt x="1504" y="1028"/>
                  </a:lnTo>
                  <a:lnTo>
                    <a:pt x="1504" y="778"/>
                  </a:lnTo>
                  <a:lnTo>
                    <a:pt x="502" y="753"/>
                  </a:lnTo>
                  <a:lnTo>
                    <a:pt x="502" y="277"/>
                  </a:lnTo>
                  <a:lnTo>
                    <a:pt x="1755" y="277"/>
                  </a:lnTo>
                  <a:lnTo>
                    <a:pt x="1755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857925" y="3289500"/>
              <a:ext cx="43250" cy="43275"/>
            </a:xfrm>
            <a:custGeom>
              <a:avLst/>
              <a:gdLst/>
              <a:ahLst/>
              <a:cxnLst/>
              <a:rect l="l" t="t" r="r" b="b"/>
              <a:pathLst>
                <a:path w="1730" h="1731" extrusionOk="0">
                  <a:moveTo>
                    <a:pt x="1254" y="251"/>
                  </a:moveTo>
                  <a:lnTo>
                    <a:pt x="1229" y="1480"/>
                  </a:lnTo>
                  <a:lnTo>
                    <a:pt x="477" y="1480"/>
                  </a:lnTo>
                  <a:lnTo>
                    <a:pt x="502" y="251"/>
                  </a:lnTo>
                  <a:close/>
                  <a:moveTo>
                    <a:pt x="251" y="1"/>
                  </a:moveTo>
                  <a:lnTo>
                    <a:pt x="251" y="226"/>
                  </a:lnTo>
                  <a:lnTo>
                    <a:pt x="1" y="226"/>
                  </a:lnTo>
                  <a:lnTo>
                    <a:pt x="1" y="1480"/>
                  </a:lnTo>
                  <a:lnTo>
                    <a:pt x="251" y="1480"/>
                  </a:lnTo>
                  <a:lnTo>
                    <a:pt x="226" y="1730"/>
                  </a:lnTo>
                  <a:lnTo>
                    <a:pt x="1479" y="1730"/>
                  </a:lnTo>
                  <a:lnTo>
                    <a:pt x="1479" y="1480"/>
                  </a:lnTo>
                  <a:lnTo>
                    <a:pt x="1730" y="1480"/>
                  </a:lnTo>
                  <a:lnTo>
                    <a:pt x="1730" y="251"/>
                  </a:lnTo>
                  <a:lnTo>
                    <a:pt x="1504" y="25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907425" y="3289500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0" y="1"/>
                  </a:moveTo>
                  <a:lnTo>
                    <a:pt x="0" y="1003"/>
                  </a:lnTo>
                  <a:lnTo>
                    <a:pt x="251" y="1003"/>
                  </a:lnTo>
                  <a:lnTo>
                    <a:pt x="251" y="1254"/>
                  </a:lnTo>
                  <a:lnTo>
                    <a:pt x="502" y="1254"/>
                  </a:lnTo>
                  <a:lnTo>
                    <a:pt x="502" y="1505"/>
                  </a:lnTo>
                  <a:lnTo>
                    <a:pt x="752" y="1505"/>
                  </a:lnTo>
                  <a:lnTo>
                    <a:pt x="752" y="1755"/>
                  </a:lnTo>
                  <a:lnTo>
                    <a:pt x="978" y="1755"/>
                  </a:lnTo>
                  <a:lnTo>
                    <a:pt x="1003" y="1505"/>
                  </a:lnTo>
                  <a:lnTo>
                    <a:pt x="1229" y="1505"/>
                  </a:lnTo>
                  <a:lnTo>
                    <a:pt x="1254" y="1254"/>
                  </a:lnTo>
                  <a:lnTo>
                    <a:pt x="1479" y="1254"/>
                  </a:lnTo>
                  <a:lnTo>
                    <a:pt x="1504" y="1003"/>
                  </a:lnTo>
                  <a:lnTo>
                    <a:pt x="1730" y="1003"/>
                  </a:lnTo>
                  <a:lnTo>
                    <a:pt x="1755" y="26"/>
                  </a:lnTo>
                  <a:lnTo>
                    <a:pt x="1254" y="26"/>
                  </a:lnTo>
                  <a:lnTo>
                    <a:pt x="1254" y="753"/>
                  </a:lnTo>
                  <a:lnTo>
                    <a:pt x="1003" y="753"/>
                  </a:lnTo>
                  <a:lnTo>
                    <a:pt x="1003" y="1003"/>
                  </a:lnTo>
                  <a:lnTo>
                    <a:pt x="752" y="1003"/>
                  </a:lnTo>
                  <a:lnTo>
                    <a:pt x="752" y="753"/>
                  </a:lnTo>
                  <a:lnTo>
                    <a:pt x="502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956925" y="3290125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26" y="1"/>
                  </a:moveTo>
                  <a:lnTo>
                    <a:pt x="0" y="1730"/>
                  </a:lnTo>
                  <a:lnTo>
                    <a:pt x="1730" y="1755"/>
                  </a:lnTo>
                  <a:lnTo>
                    <a:pt x="1730" y="1505"/>
                  </a:lnTo>
                  <a:lnTo>
                    <a:pt x="502" y="1480"/>
                  </a:lnTo>
                  <a:lnTo>
                    <a:pt x="502" y="1003"/>
                  </a:lnTo>
                  <a:lnTo>
                    <a:pt x="1504" y="1003"/>
                  </a:lnTo>
                  <a:lnTo>
                    <a:pt x="1504" y="753"/>
                  </a:lnTo>
                  <a:lnTo>
                    <a:pt x="502" y="753"/>
                  </a:lnTo>
                  <a:lnTo>
                    <a:pt x="502" y="251"/>
                  </a:lnTo>
                  <a:lnTo>
                    <a:pt x="1755" y="251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006425" y="3290750"/>
              <a:ext cx="43875" cy="43275"/>
            </a:xfrm>
            <a:custGeom>
              <a:avLst/>
              <a:gdLst/>
              <a:ahLst/>
              <a:cxnLst/>
              <a:rect l="l" t="t" r="r" b="b"/>
              <a:pathLst>
                <a:path w="1755" h="1731" extrusionOk="0">
                  <a:moveTo>
                    <a:pt x="1254" y="252"/>
                  </a:moveTo>
                  <a:lnTo>
                    <a:pt x="1254" y="753"/>
                  </a:lnTo>
                  <a:lnTo>
                    <a:pt x="1003" y="753"/>
                  </a:lnTo>
                  <a:lnTo>
                    <a:pt x="1003" y="978"/>
                  </a:lnTo>
                  <a:lnTo>
                    <a:pt x="502" y="978"/>
                  </a:lnTo>
                  <a:lnTo>
                    <a:pt x="527" y="252"/>
                  </a:lnTo>
                  <a:close/>
                  <a:moveTo>
                    <a:pt x="25" y="1"/>
                  </a:moveTo>
                  <a:lnTo>
                    <a:pt x="0" y="1730"/>
                  </a:lnTo>
                  <a:lnTo>
                    <a:pt x="502" y="1730"/>
                  </a:lnTo>
                  <a:lnTo>
                    <a:pt x="502" y="1229"/>
                  </a:lnTo>
                  <a:lnTo>
                    <a:pt x="752" y="1229"/>
                  </a:lnTo>
                  <a:lnTo>
                    <a:pt x="752" y="1480"/>
                  </a:lnTo>
                  <a:lnTo>
                    <a:pt x="1003" y="1480"/>
                  </a:lnTo>
                  <a:lnTo>
                    <a:pt x="1003" y="1730"/>
                  </a:lnTo>
                  <a:lnTo>
                    <a:pt x="1755" y="1730"/>
                  </a:lnTo>
                  <a:lnTo>
                    <a:pt x="1755" y="1505"/>
                  </a:lnTo>
                  <a:lnTo>
                    <a:pt x="1504" y="1480"/>
                  </a:lnTo>
                  <a:lnTo>
                    <a:pt x="1504" y="1254"/>
                  </a:lnTo>
                  <a:lnTo>
                    <a:pt x="1254" y="1229"/>
                  </a:lnTo>
                  <a:lnTo>
                    <a:pt x="1254" y="1003"/>
                  </a:lnTo>
                  <a:lnTo>
                    <a:pt x="1755" y="1003"/>
                  </a:lnTo>
                  <a:lnTo>
                    <a:pt x="1755" y="252"/>
                  </a:lnTo>
                  <a:lnTo>
                    <a:pt x="1504" y="252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VIDEO DEMO</a:t>
            </a:r>
            <a:endParaRPr dirty="0"/>
          </a:p>
        </p:txBody>
      </p:sp>
      <p:pic>
        <p:nvPicPr>
          <p:cNvPr id="1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9994" y="1273387"/>
            <a:ext cx="5664012" cy="31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3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 txBox="1">
            <a:spLocks noGrp="1"/>
          </p:cNvSpPr>
          <p:nvPr>
            <p:ph type="title"/>
          </p:nvPr>
        </p:nvSpPr>
        <p:spPr>
          <a:xfrm>
            <a:off x="-703327" y="2490009"/>
            <a:ext cx="6834511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PYGAME</a:t>
            </a:r>
            <a:endParaRPr sz="3200" dirty="0"/>
          </a:p>
        </p:txBody>
      </p:sp>
      <p:sp>
        <p:nvSpPr>
          <p:cNvPr id="598" name="Google Shape;598;p35"/>
          <p:cNvSpPr txBox="1">
            <a:spLocks noGrp="1"/>
          </p:cNvSpPr>
          <p:nvPr>
            <p:ph type="title" idx="2"/>
          </p:nvPr>
        </p:nvSpPr>
        <p:spPr>
          <a:xfrm>
            <a:off x="1753677" y="1821454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03.</a:t>
            </a:r>
            <a:endParaRPr dirty="0"/>
          </a:p>
        </p:txBody>
      </p:sp>
      <p:sp>
        <p:nvSpPr>
          <p:cNvPr id="680" name="Google Shape;680;p35"/>
          <p:cNvSpPr/>
          <p:nvPr/>
        </p:nvSpPr>
        <p:spPr>
          <a:xfrm rot="-767447">
            <a:off x="5127167" y="1322995"/>
            <a:ext cx="480310" cy="1406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4163;p61"/>
          <p:cNvGrpSpPr/>
          <p:nvPr/>
        </p:nvGrpSpPr>
        <p:grpSpPr>
          <a:xfrm>
            <a:off x="4573568" y="1334347"/>
            <a:ext cx="2831264" cy="2736595"/>
            <a:chOff x="5931872" y="3428323"/>
            <a:chExt cx="1164448" cy="1125512"/>
          </a:xfrm>
        </p:grpSpPr>
        <p:sp>
          <p:nvSpPr>
            <p:cNvPr id="69" name="Google Shape;4164;p61"/>
            <p:cNvSpPr/>
            <p:nvPr/>
          </p:nvSpPr>
          <p:spPr>
            <a:xfrm>
              <a:off x="5931872" y="3428323"/>
              <a:ext cx="1164448" cy="1125512"/>
            </a:xfrm>
            <a:custGeom>
              <a:avLst/>
              <a:gdLst/>
              <a:ahLst/>
              <a:cxnLst/>
              <a:rect l="l" t="t" r="r" b="b"/>
              <a:pathLst>
                <a:path w="33735" h="32607" extrusionOk="0">
                  <a:moveTo>
                    <a:pt x="16567" y="0"/>
                  </a:moveTo>
                  <a:cubicBezTo>
                    <a:pt x="16542" y="25"/>
                    <a:pt x="16517" y="25"/>
                    <a:pt x="16491" y="25"/>
                  </a:cubicBezTo>
                  <a:cubicBezTo>
                    <a:pt x="13283" y="75"/>
                    <a:pt x="10201" y="1053"/>
                    <a:pt x="7544" y="2832"/>
                  </a:cubicBezTo>
                  <a:cubicBezTo>
                    <a:pt x="7469" y="2882"/>
                    <a:pt x="7394" y="2933"/>
                    <a:pt x="7318" y="2983"/>
                  </a:cubicBezTo>
                  <a:lnTo>
                    <a:pt x="7293" y="2983"/>
                  </a:lnTo>
                  <a:cubicBezTo>
                    <a:pt x="6567" y="3509"/>
                    <a:pt x="5865" y="4060"/>
                    <a:pt x="5238" y="4662"/>
                  </a:cubicBezTo>
                  <a:lnTo>
                    <a:pt x="5088" y="4812"/>
                  </a:lnTo>
                  <a:cubicBezTo>
                    <a:pt x="4637" y="5263"/>
                    <a:pt x="4186" y="5740"/>
                    <a:pt x="3760" y="6266"/>
                  </a:cubicBezTo>
                  <a:cubicBezTo>
                    <a:pt x="3734" y="6291"/>
                    <a:pt x="3709" y="6341"/>
                    <a:pt x="3659" y="6391"/>
                  </a:cubicBezTo>
                  <a:cubicBezTo>
                    <a:pt x="3308" y="6817"/>
                    <a:pt x="2983" y="7268"/>
                    <a:pt x="2707" y="7745"/>
                  </a:cubicBezTo>
                  <a:lnTo>
                    <a:pt x="2682" y="7745"/>
                  </a:lnTo>
                  <a:cubicBezTo>
                    <a:pt x="2682" y="7770"/>
                    <a:pt x="2657" y="7795"/>
                    <a:pt x="2632" y="7820"/>
                  </a:cubicBezTo>
                  <a:cubicBezTo>
                    <a:pt x="2632" y="7845"/>
                    <a:pt x="2607" y="7870"/>
                    <a:pt x="2607" y="7870"/>
                  </a:cubicBezTo>
                  <a:cubicBezTo>
                    <a:pt x="2356" y="8296"/>
                    <a:pt x="2105" y="8722"/>
                    <a:pt x="1880" y="9123"/>
                  </a:cubicBezTo>
                  <a:cubicBezTo>
                    <a:pt x="1880" y="9148"/>
                    <a:pt x="1880" y="9148"/>
                    <a:pt x="1880" y="9173"/>
                  </a:cubicBezTo>
                  <a:cubicBezTo>
                    <a:pt x="1855" y="9173"/>
                    <a:pt x="1830" y="9223"/>
                    <a:pt x="1830" y="9223"/>
                  </a:cubicBezTo>
                  <a:cubicBezTo>
                    <a:pt x="1278" y="10301"/>
                    <a:pt x="852" y="11429"/>
                    <a:pt x="552" y="12582"/>
                  </a:cubicBezTo>
                  <a:cubicBezTo>
                    <a:pt x="526" y="12682"/>
                    <a:pt x="501" y="12807"/>
                    <a:pt x="476" y="12908"/>
                  </a:cubicBezTo>
                  <a:cubicBezTo>
                    <a:pt x="476" y="12933"/>
                    <a:pt x="476" y="12933"/>
                    <a:pt x="476" y="12933"/>
                  </a:cubicBezTo>
                  <a:cubicBezTo>
                    <a:pt x="276" y="13810"/>
                    <a:pt x="125" y="14687"/>
                    <a:pt x="50" y="15564"/>
                  </a:cubicBezTo>
                  <a:cubicBezTo>
                    <a:pt x="25" y="15965"/>
                    <a:pt x="25" y="16341"/>
                    <a:pt x="0" y="16742"/>
                  </a:cubicBezTo>
                  <a:cubicBezTo>
                    <a:pt x="0" y="16792"/>
                    <a:pt x="0" y="16817"/>
                    <a:pt x="0" y="16867"/>
                  </a:cubicBezTo>
                  <a:lnTo>
                    <a:pt x="0" y="31629"/>
                  </a:lnTo>
                  <a:cubicBezTo>
                    <a:pt x="0" y="32156"/>
                    <a:pt x="451" y="32607"/>
                    <a:pt x="978" y="32607"/>
                  </a:cubicBezTo>
                  <a:lnTo>
                    <a:pt x="32757" y="32607"/>
                  </a:lnTo>
                  <a:cubicBezTo>
                    <a:pt x="33309" y="32607"/>
                    <a:pt x="33735" y="32156"/>
                    <a:pt x="33735" y="31629"/>
                  </a:cubicBezTo>
                  <a:lnTo>
                    <a:pt x="33735" y="16867"/>
                  </a:lnTo>
                  <a:cubicBezTo>
                    <a:pt x="33735" y="14913"/>
                    <a:pt x="33409" y="12983"/>
                    <a:pt x="32732" y="11153"/>
                  </a:cubicBezTo>
                  <a:cubicBezTo>
                    <a:pt x="32707" y="11078"/>
                    <a:pt x="32682" y="11003"/>
                    <a:pt x="32657" y="10928"/>
                  </a:cubicBezTo>
                  <a:cubicBezTo>
                    <a:pt x="32582" y="10702"/>
                    <a:pt x="32481" y="10451"/>
                    <a:pt x="32381" y="10226"/>
                  </a:cubicBezTo>
                  <a:cubicBezTo>
                    <a:pt x="32231" y="9850"/>
                    <a:pt x="32055" y="9499"/>
                    <a:pt x="31880" y="9148"/>
                  </a:cubicBezTo>
                  <a:cubicBezTo>
                    <a:pt x="31755" y="8923"/>
                    <a:pt x="31629" y="8697"/>
                    <a:pt x="31504" y="8471"/>
                  </a:cubicBezTo>
                  <a:cubicBezTo>
                    <a:pt x="31454" y="8371"/>
                    <a:pt x="31404" y="8271"/>
                    <a:pt x="31329" y="8196"/>
                  </a:cubicBezTo>
                  <a:cubicBezTo>
                    <a:pt x="30752" y="7243"/>
                    <a:pt x="30101" y="6341"/>
                    <a:pt x="29324" y="5514"/>
                  </a:cubicBezTo>
                  <a:cubicBezTo>
                    <a:pt x="29148" y="5314"/>
                    <a:pt x="28973" y="5113"/>
                    <a:pt x="28797" y="4938"/>
                  </a:cubicBezTo>
                  <a:cubicBezTo>
                    <a:pt x="28221" y="4386"/>
                    <a:pt x="27594" y="3835"/>
                    <a:pt x="26943" y="3334"/>
                  </a:cubicBezTo>
                  <a:cubicBezTo>
                    <a:pt x="26742" y="3208"/>
                    <a:pt x="26542" y="3058"/>
                    <a:pt x="26341" y="2908"/>
                  </a:cubicBezTo>
                  <a:cubicBezTo>
                    <a:pt x="25965" y="2657"/>
                    <a:pt x="25614" y="2456"/>
                    <a:pt x="25263" y="2256"/>
                  </a:cubicBezTo>
                  <a:cubicBezTo>
                    <a:pt x="25263" y="2231"/>
                    <a:pt x="25238" y="2231"/>
                    <a:pt x="25238" y="2231"/>
                  </a:cubicBezTo>
                  <a:cubicBezTo>
                    <a:pt x="25213" y="2206"/>
                    <a:pt x="25188" y="2206"/>
                    <a:pt x="25188" y="2181"/>
                  </a:cubicBezTo>
                  <a:cubicBezTo>
                    <a:pt x="25163" y="2181"/>
                    <a:pt x="25138" y="2156"/>
                    <a:pt x="25113" y="2156"/>
                  </a:cubicBezTo>
                  <a:cubicBezTo>
                    <a:pt x="25013" y="2106"/>
                    <a:pt x="24938" y="2055"/>
                    <a:pt x="24837" y="2005"/>
                  </a:cubicBezTo>
                  <a:cubicBezTo>
                    <a:pt x="24687" y="1930"/>
                    <a:pt x="24512" y="1830"/>
                    <a:pt x="24361" y="1755"/>
                  </a:cubicBezTo>
                  <a:cubicBezTo>
                    <a:pt x="24211" y="1679"/>
                    <a:pt x="24060" y="1604"/>
                    <a:pt x="23910" y="1554"/>
                  </a:cubicBezTo>
                  <a:cubicBezTo>
                    <a:pt x="23885" y="1529"/>
                    <a:pt x="23835" y="1504"/>
                    <a:pt x="23810" y="1504"/>
                  </a:cubicBezTo>
                  <a:cubicBezTo>
                    <a:pt x="23760" y="1479"/>
                    <a:pt x="23735" y="1454"/>
                    <a:pt x="23710" y="1454"/>
                  </a:cubicBezTo>
                  <a:lnTo>
                    <a:pt x="23684" y="1454"/>
                  </a:lnTo>
                  <a:cubicBezTo>
                    <a:pt x="23183" y="1228"/>
                    <a:pt x="22657" y="1003"/>
                    <a:pt x="22131" y="852"/>
                  </a:cubicBezTo>
                  <a:lnTo>
                    <a:pt x="21980" y="802"/>
                  </a:lnTo>
                  <a:cubicBezTo>
                    <a:pt x="21830" y="752"/>
                    <a:pt x="21654" y="702"/>
                    <a:pt x="21504" y="652"/>
                  </a:cubicBezTo>
                  <a:cubicBezTo>
                    <a:pt x="21379" y="627"/>
                    <a:pt x="21253" y="577"/>
                    <a:pt x="21103" y="552"/>
                  </a:cubicBezTo>
                  <a:lnTo>
                    <a:pt x="21078" y="552"/>
                  </a:lnTo>
                  <a:cubicBezTo>
                    <a:pt x="20752" y="451"/>
                    <a:pt x="20401" y="376"/>
                    <a:pt x="20075" y="301"/>
                  </a:cubicBezTo>
                  <a:lnTo>
                    <a:pt x="20025" y="301"/>
                  </a:lnTo>
                  <a:cubicBezTo>
                    <a:pt x="19975" y="301"/>
                    <a:pt x="19925" y="276"/>
                    <a:pt x="19875" y="276"/>
                  </a:cubicBezTo>
                  <a:cubicBezTo>
                    <a:pt x="19649" y="226"/>
                    <a:pt x="19399" y="201"/>
                    <a:pt x="19173" y="176"/>
                  </a:cubicBezTo>
                  <a:cubicBezTo>
                    <a:pt x="18998" y="151"/>
                    <a:pt x="18847" y="126"/>
                    <a:pt x="18672" y="100"/>
                  </a:cubicBezTo>
                  <a:cubicBezTo>
                    <a:pt x="18196" y="50"/>
                    <a:pt x="17694" y="25"/>
                    <a:pt x="17218" y="25"/>
                  </a:cubicBezTo>
                  <a:cubicBezTo>
                    <a:pt x="17143" y="0"/>
                    <a:pt x="17068" y="0"/>
                    <a:pt x="16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3540000" algn="bl" rotWithShape="0">
                <a:schemeClr val="accent5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65;p61"/>
            <p:cNvSpPr/>
            <p:nvPr/>
          </p:nvSpPr>
          <p:spPr>
            <a:xfrm>
              <a:off x="5965594" y="3462045"/>
              <a:ext cx="1097001" cy="1058065"/>
            </a:xfrm>
            <a:custGeom>
              <a:avLst/>
              <a:gdLst/>
              <a:ahLst/>
              <a:cxnLst/>
              <a:rect l="l" t="t" r="r" b="b"/>
              <a:pathLst>
                <a:path w="31781" h="30653" extrusionOk="0">
                  <a:moveTo>
                    <a:pt x="15890" y="1"/>
                  </a:moveTo>
                  <a:cubicBezTo>
                    <a:pt x="15815" y="1"/>
                    <a:pt x="15715" y="1"/>
                    <a:pt x="15615" y="26"/>
                  </a:cubicBezTo>
                  <a:lnTo>
                    <a:pt x="15540" y="26"/>
                  </a:lnTo>
                  <a:cubicBezTo>
                    <a:pt x="12432" y="76"/>
                    <a:pt x="9524" y="1053"/>
                    <a:pt x="7093" y="2657"/>
                  </a:cubicBezTo>
                  <a:cubicBezTo>
                    <a:pt x="7018" y="2707"/>
                    <a:pt x="6943" y="2758"/>
                    <a:pt x="6868" y="2808"/>
                  </a:cubicBezTo>
                  <a:cubicBezTo>
                    <a:pt x="6191" y="3284"/>
                    <a:pt x="5539" y="3835"/>
                    <a:pt x="4938" y="4412"/>
                  </a:cubicBezTo>
                  <a:cubicBezTo>
                    <a:pt x="4888" y="4437"/>
                    <a:pt x="4838" y="4487"/>
                    <a:pt x="4813" y="4512"/>
                  </a:cubicBezTo>
                  <a:cubicBezTo>
                    <a:pt x="4361" y="4963"/>
                    <a:pt x="3935" y="5414"/>
                    <a:pt x="3559" y="5890"/>
                  </a:cubicBezTo>
                  <a:cubicBezTo>
                    <a:pt x="3509" y="5941"/>
                    <a:pt x="3484" y="5966"/>
                    <a:pt x="3459" y="6016"/>
                  </a:cubicBezTo>
                  <a:cubicBezTo>
                    <a:pt x="3133" y="6417"/>
                    <a:pt x="2833" y="6843"/>
                    <a:pt x="2532" y="7294"/>
                  </a:cubicBezTo>
                  <a:cubicBezTo>
                    <a:pt x="2532" y="7319"/>
                    <a:pt x="2507" y="7344"/>
                    <a:pt x="2482" y="7394"/>
                  </a:cubicBezTo>
                  <a:cubicBezTo>
                    <a:pt x="2231" y="7795"/>
                    <a:pt x="2006" y="8196"/>
                    <a:pt x="1780" y="8597"/>
                  </a:cubicBezTo>
                  <a:cubicBezTo>
                    <a:pt x="1755" y="8622"/>
                    <a:pt x="1755" y="8672"/>
                    <a:pt x="1730" y="8697"/>
                  </a:cubicBezTo>
                  <a:cubicBezTo>
                    <a:pt x="1229" y="9700"/>
                    <a:pt x="828" y="10753"/>
                    <a:pt x="527" y="11855"/>
                  </a:cubicBezTo>
                  <a:cubicBezTo>
                    <a:pt x="502" y="11956"/>
                    <a:pt x="477" y="12056"/>
                    <a:pt x="452" y="12156"/>
                  </a:cubicBezTo>
                  <a:lnTo>
                    <a:pt x="452" y="12181"/>
                  </a:lnTo>
                  <a:cubicBezTo>
                    <a:pt x="251" y="12983"/>
                    <a:pt x="126" y="13810"/>
                    <a:pt x="51" y="14662"/>
                  </a:cubicBezTo>
                  <a:cubicBezTo>
                    <a:pt x="26" y="15038"/>
                    <a:pt x="26" y="15414"/>
                    <a:pt x="26" y="15790"/>
                  </a:cubicBezTo>
                  <a:cubicBezTo>
                    <a:pt x="1" y="15815"/>
                    <a:pt x="1" y="15865"/>
                    <a:pt x="1" y="15890"/>
                  </a:cubicBezTo>
                  <a:lnTo>
                    <a:pt x="1" y="30652"/>
                  </a:lnTo>
                  <a:lnTo>
                    <a:pt x="31780" y="30652"/>
                  </a:lnTo>
                  <a:lnTo>
                    <a:pt x="31780" y="15890"/>
                  </a:lnTo>
                  <a:cubicBezTo>
                    <a:pt x="31780" y="14011"/>
                    <a:pt x="31454" y="12181"/>
                    <a:pt x="30853" y="10502"/>
                  </a:cubicBezTo>
                  <a:cubicBezTo>
                    <a:pt x="30828" y="10427"/>
                    <a:pt x="30803" y="10377"/>
                    <a:pt x="30778" y="10301"/>
                  </a:cubicBezTo>
                  <a:cubicBezTo>
                    <a:pt x="30702" y="10076"/>
                    <a:pt x="30602" y="9850"/>
                    <a:pt x="30502" y="9625"/>
                  </a:cubicBezTo>
                  <a:cubicBezTo>
                    <a:pt x="30352" y="9299"/>
                    <a:pt x="30201" y="8948"/>
                    <a:pt x="30026" y="8622"/>
                  </a:cubicBezTo>
                  <a:cubicBezTo>
                    <a:pt x="29900" y="8397"/>
                    <a:pt x="29800" y="8171"/>
                    <a:pt x="29675" y="7971"/>
                  </a:cubicBezTo>
                  <a:cubicBezTo>
                    <a:pt x="29625" y="7895"/>
                    <a:pt x="29575" y="7795"/>
                    <a:pt x="29525" y="7720"/>
                  </a:cubicBezTo>
                  <a:cubicBezTo>
                    <a:pt x="28973" y="6818"/>
                    <a:pt x="28347" y="5966"/>
                    <a:pt x="27645" y="5189"/>
                  </a:cubicBezTo>
                  <a:cubicBezTo>
                    <a:pt x="27469" y="5013"/>
                    <a:pt x="27294" y="4838"/>
                    <a:pt x="27144" y="4662"/>
                  </a:cubicBezTo>
                  <a:cubicBezTo>
                    <a:pt x="26592" y="4111"/>
                    <a:pt x="25991" y="3610"/>
                    <a:pt x="25389" y="3159"/>
                  </a:cubicBezTo>
                  <a:cubicBezTo>
                    <a:pt x="25189" y="3008"/>
                    <a:pt x="25013" y="2883"/>
                    <a:pt x="24838" y="2758"/>
                  </a:cubicBezTo>
                  <a:cubicBezTo>
                    <a:pt x="24487" y="2532"/>
                    <a:pt x="24161" y="2306"/>
                    <a:pt x="23810" y="2106"/>
                  </a:cubicBezTo>
                  <a:cubicBezTo>
                    <a:pt x="23785" y="2106"/>
                    <a:pt x="23785" y="2106"/>
                    <a:pt x="23760" y="2081"/>
                  </a:cubicBezTo>
                  <a:cubicBezTo>
                    <a:pt x="23760" y="2081"/>
                    <a:pt x="23735" y="2081"/>
                    <a:pt x="23710" y="2056"/>
                  </a:cubicBezTo>
                  <a:cubicBezTo>
                    <a:pt x="23710" y="2056"/>
                    <a:pt x="23685" y="2056"/>
                    <a:pt x="23660" y="2031"/>
                  </a:cubicBezTo>
                  <a:cubicBezTo>
                    <a:pt x="23585" y="1981"/>
                    <a:pt x="23484" y="1931"/>
                    <a:pt x="23409" y="1880"/>
                  </a:cubicBezTo>
                  <a:cubicBezTo>
                    <a:pt x="23259" y="1805"/>
                    <a:pt x="23108" y="1730"/>
                    <a:pt x="22958" y="1655"/>
                  </a:cubicBezTo>
                  <a:cubicBezTo>
                    <a:pt x="22808" y="1580"/>
                    <a:pt x="22657" y="1530"/>
                    <a:pt x="22507" y="1454"/>
                  </a:cubicBezTo>
                  <a:cubicBezTo>
                    <a:pt x="22482" y="1429"/>
                    <a:pt x="22457" y="1429"/>
                    <a:pt x="22432" y="1404"/>
                  </a:cubicBezTo>
                  <a:cubicBezTo>
                    <a:pt x="22382" y="1379"/>
                    <a:pt x="22357" y="1379"/>
                    <a:pt x="22306" y="1354"/>
                  </a:cubicBezTo>
                  <a:cubicBezTo>
                    <a:pt x="21830" y="1154"/>
                    <a:pt x="21354" y="953"/>
                    <a:pt x="20853" y="803"/>
                  </a:cubicBezTo>
                  <a:cubicBezTo>
                    <a:pt x="20803" y="778"/>
                    <a:pt x="20753" y="778"/>
                    <a:pt x="20702" y="753"/>
                  </a:cubicBezTo>
                  <a:cubicBezTo>
                    <a:pt x="20552" y="702"/>
                    <a:pt x="20402" y="652"/>
                    <a:pt x="20251" y="627"/>
                  </a:cubicBezTo>
                  <a:cubicBezTo>
                    <a:pt x="20151" y="577"/>
                    <a:pt x="20026" y="552"/>
                    <a:pt x="19900" y="527"/>
                  </a:cubicBezTo>
                  <a:cubicBezTo>
                    <a:pt x="19575" y="427"/>
                    <a:pt x="19249" y="352"/>
                    <a:pt x="18898" y="301"/>
                  </a:cubicBezTo>
                  <a:cubicBezTo>
                    <a:pt x="18898" y="301"/>
                    <a:pt x="18873" y="276"/>
                    <a:pt x="18848" y="276"/>
                  </a:cubicBezTo>
                  <a:cubicBezTo>
                    <a:pt x="18823" y="276"/>
                    <a:pt x="18773" y="276"/>
                    <a:pt x="18722" y="251"/>
                  </a:cubicBezTo>
                  <a:cubicBezTo>
                    <a:pt x="18497" y="226"/>
                    <a:pt x="18271" y="176"/>
                    <a:pt x="18046" y="151"/>
                  </a:cubicBezTo>
                  <a:cubicBezTo>
                    <a:pt x="17895" y="126"/>
                    <a:pt x="17745" y="126"/>
                    <a:pt x="17595" y="101"/>
                  </a:cubicBezTo>
                  <a:cubicBezTo>
                    <a:pt x="17144" y="51"/>
                    <a:pt x="16692" y="26"/>
                    <a:pt x="16216" y="26"/>
                  </a:cubicBezTo>
                  <a:cubicBezTo>
                    <a:pt x="16141" y="1"/>
                    <a:pt x="16041" y="1"/>
                    <a:pt x="15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66;p61"/>
            <p:cNvSpPr/>
            <p:nvPr/>
          </p:nvSpPr>
          <p:spPr>
            <a:xfrm>
              <a:off x="6025272" y="3532112"/>
              <a:ext cx="760490" cy="230163"/>
            </a:xfrm>
            <a:custGeom>
              <a:avLst/>
              <a:gdLst/>
              <a:ahLst/>
              <a:cxnLst/>
              <a:rect l="l" t="t" r="r" b="b"/>
              <a:pathLst>
                <a:path w="22032" h="6668" extrusionOk="0">
                  <a:moveTo>
                    <a:pt x="21931" y="1"/>
                  </a:moveTo>
                  <a:lnTo>
                    <a:pt x="51" y="6567"/>
                  </a:lnTo>
                  <a:cubicBezTo>
                    <a:pt x="26" y="6592"/>
                    <a:pt x="26" y="6642"/>
                    <a:pt x="1" y="6667"/>
                  </a:cubicBezTo>
                  <a:lnTo>
                    <a:pt x="22031" y="51"/>
                  </a:lnTo>
                  <a:cubicBezTo>
                    <a:pt x="22031" y="51"/>
                    <a:pt x="22006" y="51"/>
                    <a:pt x="21981" y="26"/>
                  </a:cubicBezTo>
                  <a:cubicBezTo>
                    <a:pt x="21981" y="26"/>
                    <a:pt x="21956" y="26"/>
                    <a:pt x="21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67;p61"/>
            <p:cNvSpPr/>
            <p:nvPr/>
          </p:nvSpPr>
          <p:spPr>
            <a:xfrm>
              <a:off x="6051228" y="3508780"/>
              <a:ext cx="688659" cy="208520"/>
            </a:xfrm>
            <a:custGeom>
              <a:avLst/>
              <a:gdLst/>
              <a:ahLst/>
              <a:cxnLst/>
              <a:rect l="l" t="t" r="r" b="b"/>
              <a:pathLst>
                <a:path w="19951" h="6041" extrusionOk="0">
                  <a:moveTo>
                    <a:pt x="19825" y="0"/>
                  </a:moveTo>
                  <a:lnTo>
                    <a:pt x="51" y="5940"/>
                  </a:lnTo>
                  <a:cubicBezTo>
                    <a:pt x="51" y="5965"/>
                    <a:pt x="26" y="5990"/>
                    <a:pt x="1" y="6040"/>
                  </a:cubicBezTo>
                  <a:lnTo>
                    <a:pt x="19951" y="50"/>
                  </a:lnTo>
                  <a:cubicBezTo>
                    <a:pt x="19901" y="25"/>
                    <a:pt x="19876" y="25"/>
                    <a:pt x="19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68;p61"/>
            <p:cNvSpPr/>
            <p:nvPr/>
          </p:nvSpPr>
          <p:spPr>
            <a:xfrm>
              <a:off x="6084985" y="3488001"/>
              <a:ext cx="600397" cy="181700"/>
            </a:xfrm>
            <a:custGeom>
              <a:avLst/>
              <a:gdLst/>
              <a:ahLst/>
              <a:cxnLst/>
              <a:rect l="l" t="t" r="r" b="b"/>
              <a:pathLst>
                <a:path w="17394" h="5264" extrusionOk="0">
                  <a:moveTo>
                    <a:pt x="17243" y="1"/>
                  </a:moveTo>
                  <a:lnTo>
                    <a:pt x="100" y="5138"/>
                  </a:lnTo>
                  <a:cubicBezTo>
                    <a:pt x="50" y="5189"/>
                    <a:pt x="25" y="5214"/>
                    <a:pt x="0" y="5264"/>
                  </a:cubicBezTo>
                  <a:lnTo>
                    <a:pt x="17394" y="51"/>
                  </a:lnTo>
                  <a:cubicBezTo>
                    <a:pt x="17344" y="26"/>
                    <a:pt x="17294" y="26"/>
                    <a:pt x="17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69;p61"/>
            <p:cNvSpPr/>
            <p:nvPr/>
          </p:nvSpPr>
          <p:spPr>
            <a:xfrm>
              <a:off x="6131685" y="3470708"/>
              <a:ext cx="486214" cy="147079"/>
            </a:xfrm>
            <a:custGeom>
              <a:avLst/>
              <a:gdLst/>
              <a:ahLst/>
              <a:cxnLst/>
              <a:rect l="l" t="t" r="r" b="b"/>
              <a:pathLst>
                <a:path w="14086" h="4261" extrusionOk="0">
                  <a:moveTo>
                    <a:pt x="13910" y="0"/>
                  </a:moveTo>
                  <a:lnTo>
                    <a:pt x="126" y="4161"/>
                  </a:lnTo>
                  <a:cubicBezTo>
                    <a:pt x="76" y="4186"/>
                    <a:pt x="26" y="4236"/>
                    <a:pt x="1" y="4261"/>
                  </a:cubicBezTo>
                  <a:lnTo>
                    <a:pt x="14086" y="50"/>
                  </a:lnTo>
                  <a:cubicBezTo>
                    <a:pt x="14036" y="25"/>
                    <a:pt x="13986" y="25"/>
                    <a:pt x="13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70;p61"/>
            <p:cNvSpPr/>
            <p:nvPr/>
          </p:nvSpPr>
          <p:spPr>
            <a:xfrm>
              <a:off x="6202615" y="3462045"/>
              <a:ext cx="322739" cy="96925"/>
            </a:xfrm>
            <a:custGeom>
              <a:avLst/>
              <a:gdLst/>
              <a:ahLst/>
              <a:cxnLst/>
              <a:rect l="l" t="t" r="r" b="b"/>
              <a:pathLst>
                <a:path w="9350" h="2808" extrusionOk="0">
                  <a:moveTo>
                    <a:pt x="9099" y="1"/>
                  </a:moveTo>
                  <a:lnTo>
                    <a:pt x="226" y="2657"/>
                  </a:lnTo>
                  <a:cubicBezTo>
                    <a:pt x="151" y="2707"/>
                    <a:pt x="76" y="2758"/>
                    <a:pt x="1" y="2808"/>
                  </a:cubicBezTo>
                  <a:lnTo>
                    <a:pt x="9349" y="26"/>
                  </a:lnTo>
                  <a:cubicBezTo>
                    <a:pt x="9274" y="1"/>
                    <a:pt x="9174" y="1"/>
                    <a:pt x="9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71;p61"/>
            <p:cNvSpPr/>
            <p:nvPr/>
          </p:nvSpPr>
          <p:spPr>
            <a:xfrm>
              <a:off x="6146699" y="4268858"/>
              <a:ext cx="748926" cy="50499"/>
            </a:xfrm>
            <a:custGeom>
              <a:avLst/>
              <a:gdLst/>
              <a:ahLst/>
              <a:cxnLst/>
              <a:rect l="l" t="t" r="r" b="b"/>
              <a:pathLst>
                <a:path w="21697" h="1463" extrusionOk="0">
                  <a:moveTo>
                    <a:pt x="5615" y="1"/>
                  </a:moveTo>
                  <a:cubicBezTo>
                    <a:pt x="2403" y="1"/>
                    <a:pt x="0" y="9"/>
                    <a:pt x="17" y="34"/>
                  </a:cubicBezTo>
                  <a:lnTo>
                    <a:pt x="844" y="1463"/>
                  </a:lnTo>
                  <a:lnTo>
                    <a:pt x="20919" y="1463"/>
                  </a:lnTo>
                  <a:lnTo>
                    <a:pt x="21696" y="34"/>
                  </a:lnTo>
                  <a:cubicBezTo>
                    <a:pt x="21696" y="34"/>
                    <a:pt x="12039" y="1"/>
                    <a:pt x="5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72;p61"/>
            <p:cNvSpPr/>
            <p:nvPr/>
          </p:nvSpPr>
          <p:spPr>
            <a:xfrm>
              <a:off x="6109180" y="3654955"/>
              <a:ext cx="811506" cy="628115"/>
            </a:xfrm>
            <a:custGeom>
              <a:avLst/>
              <a:gdLst/>
              <a:ahLst/>
              <a:cxnLst/>
              <a:rect l="l" t="t" r="r" b="b"/>
              <a:pathLst>
                <a:path w="23510" h="18197" extrusionOk="0">
                  <a:moveTo>
                    <a:pt x="1304" y="1"/>
                  </a:moveTo>
                  <a:cubicBezTo>
                    <a:pt x="577" y="1"/>
                    <a:pt x="1" y="577"/>
                    <a:pt x="1" y="1304"/>
                  </a:cubicBezTo>
                  <a:lnTo>
                    <a:pt x="1" y="16893"/>
                  </a:lnTo>
                  <a:cubicBezTo>
                    <a:pt x="1" y="17620"/>
                    <a:pt x="577" y="18196"/>
                    <a:pt x="1304" y="18196"/>
                  </a:cubicBezTo>
                  <a:lnTo>
                    <a:pt x="22207" y="18196"/>
                  </a:lnTo>
                  <a:cubicBezTo>
                    <a:pt x="22933" y="18196"/>
                    <a:pt x="23510" y="17620"/>
                    <a:pt x="23510" y="16893"/>
                  </a:cubicBezTo>
                  <a:lnTo>
                    <a:pt x="23510" y="1304"/>
                  </a:lnTo>
                  <a:cubicBezTo>
                    <a:pt x="23510" y="577"/>
                    <a:pt x="22933" y="1"/>
                    <a:pt x="2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73;p61"/>
            <p:cNvSpPr/>
            <p:nvPr/>
          </p:nvSpPr>
          <p:spPr>
            <a:xfrm>
              <a:off x="6175796" y="3683500"/>
              <a:ext cx="678303" cy="525149"/>
            </a:xfrm>
            <a:custGeom>
              <a:avLst/>
              <a:gdLst/>
              <a:ahLst/>
              <a:cxnLst/>
              <a:rect l="l" t="t" r="r" b="b"/>
              <a:pathLst>
                <a:path w="19651" h="15214" extrusionOk="0">
                  <a:moveTo>
                    <a:pt x="1" y="1"/>
                  </a:moveTo>
                  <a:lnTo>
                    <a:pt x="1" y="15214"/>
                  </a:lnTo>
                  <a:lnTo>
                    <a:pt x="19650" y="15214"/>
                  </a:lnTo>
                  <a:lnTo>
                    <a:pt x="19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74;p61"/>
            <p:cNvSpPr/>
            <p:nvPr/>
          </p:nvSpPr>
          <p:spPr>
            <a:xfrm>
              <a:off x="6249350" y="3740589"/>
              <a:ext cx="530327" cy="410965"/>
            </a:xfrm>
            <a:custGeom>
              <a:avLst/>
              <a:gdLst/>
              <a:ahLst/>
              <a:cxnLst/>
              <a:rect l="l" t="t" r="r" b="b"/>
              <a:pathLst>
                <a:path w="15364" h="11906" extrusionOk="0">
                  <a:moveTo>
                    <a:pt x="0" y="1"/>
                  </a:moveTo>
                  <a:lnTo>
                    <a:pt x="0" y="11906"/>
                  </a:lnTo>
                  <a:lnTo>
                    <a:pt x="15364" y="1190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75;p61"/>
            <p:cNvSpPr/>
            <p:nvPr/>
          </p:nvSpPr>
          <p:spPr>
            <a:xfrm>
              <a:off x="6174070" y="3682637"/>
              <a:ext cx="86535" cy="66653"/>
            </a:xfrm>
            <a:custGeom>
              <a:avLst/>
              <a:gdLst/>
              <a:ahLst/>
              <a:cxnLst/>
              <a:rect l="l" t="t" r="r" b="b"/>
              <a:pathLst>
                <a:path w="2507" h="1931" extrusionOk="0">
                  <a:moveTo>
                    <a:pt x="26" y="1"/>
                  </a:moveTo>
                  <a:cubicBezTo>
                    <a:pt x="1" y="26"/>
                    <a:pt x="26" y="51"/>
                    <a:pt x="26" y="51"/>
                  </a:cubicBezTo>
                  <a:lnTo>
                    <a:pt x="2432" y="1931"/>
                  </a:lnTo>
                  <a:lnTo>
                    <a:pt x="2457" y="1931"/>
                  </a:lnTo>
                  <a:cubicBezTo>
                    <a:pt x="2482" y="1931"/>
                    <a:pt x="2482" y="1931"/>
                    <a:pt x="2507" y="1905"/>
                  </a:cubicBezTo>
                  <a:cubicBezTo>
                    <a:pt x="2507" y="1905"/>
                    <a:pt x="2507" y="1880"/>
                    <a:pt x="2482" y="1855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76;p61"/>
            <p:cNvSpPr/>
            <p:nvPr/>
          </p:nvSpPr>
          <p:spPr>
            <a:xfrm>
              <a:off x="6772714" y="3682637"/>
              <a:ext cx="82221" cy="62339"/>
            </a:xfrm>
            <a:custGeom>
              <a:avLst/>
              <a:gdLst/>
              <a:ahLst/>
              <a:cxnLst/>
              <a:rect l="l" t="t" r="r" b="b"/>
              <a:pathLst>
                <a:path w="2382" h="1806" extrusionOk="0">
                  <a:moveTo>
                    <a:pt x="2331" y="1"/>
                  </a:moveTo>
                  <a:lnTo>
                    <a:pt x="25" y="1730"/>
                  </a:lnTo>
                  <a:cubicBezTo>
                    <a:pt x="0" y="1755"/>
                    <a:pt x="0" y="1780"/>
                    <a:pt x="0" y="1780"/>
                  </a:cubicBezTo>
                  <a:cubicBezTo>
                    <a:pt x="25" y="1805"/>
                    <a:pt x="25" y="1805"/>
                    <a:pt x="50" y="1805"/>
                  </a:cubicBezTo>
                  <a:lnTo>
                    <a:pt x="2381" y="51"/>
                  </a:lnTo>
                  <a:cubicBezTo>
                    <a:pt x="2381" y="51"/>
                    <a:pt x="2381" y="26"/>
                    <a:pt x="2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77;p61"/>
            <p:cNvSpPr/>
            <p:nvPr/>
          </p:nvSpPr>
          <p:spPr>
            <a:xfrm>
              <a:off x="6745033" y="4123442"/>
              <a:ext cx="109904" cy="86052"/>
            </a:xfrm>
            <a:custGeom>
              <a:avLst/>
              <a:gdLst/>
              <a:ahLst/>
              <a:cxnLst/>
              <a:rect l="l" t="t" r="r" b="b"/>
              <a:pathLst>
                <a:path w="3184" h="2493" extrusionOk="0">
                  <a:moveTo>
                    <a:pt x="51" y="1"/>
                  </a:moveTo>
                  <a:cubicBezTo>
                    <a:pt x="36" y="1"/>
                    <a:pt x="25" y="12"/>
                    <a:pt x="25" y="12"/>
                  </a:cubicBezTo>
                  <a:cubicBezTo>
                    <a:pt x="0" y="37"/>
                    <a:pt x="0" y="62"/>
                    <a:pt x="25" y="62"/>
                  </a:cubicBezTo>
                  <a:lnTo>
                    <a:pt x="3133" y="2493"/>
                  </a:lnTo>
                  <a:lnTo>
                    <a:pt x="3183" y="2493"/>
                  </a:lnTo>
                  <a:cubicBezTo>
                    <a:pt x="3183" y="2468"/>
                    <a:pt x="3183" y="2443"/>
                    <a:pt x="3183" y="2443"/>
                  </a:cubicBezTo>
                  <a:lnTo>
                    <a:pt x="75" y="12"/>
                  </a:lnTo>
                  <a:cubicBezTo>
                    <a:pt x="67" y="3"/>
                    <a:pt x="59" y="1"/>
                    <a:pt x="51" y="1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78;p61"/>
            <p:cNvSpPr/>
            <p:nvPr/>
          </p:nvSpPr>
          <p:spPr>
            <a:xfrm>
              <a:off x="6174070" y="4139388"/>
              <a:ext cx="87433" cy="70105"/>
            </a:xfrm>
            <a:custGeom>
              <a:avLst/>
              <a:gdLst/>
              <a:ahLst/>
              <a:cxnLst/>
              <a:rect l="l" t="t" r="r" b="b"/>
              <a:pathLst>
                <a:path w="2533" h="2031" extrusionOk="0">
                  <a:moveTo>
                    <a:pt x="2457" y="1"/>
                  </a:moveTo>
                  <a:lnTo>
                    <a:pt x="26" y="1981"/>
                  </a:lnTo>
                  <a:cubicBezTo>
                    <a:pt x="26" y="1981"/>
                    <a:pt x="1" y="2006"/>
                    <a:pt x="26" y="2031"/>
                  </a:cubicBezTo>
                  <a:lnTo>
                    <a:pt x="76" y="2031"/>
                  </a:lnTo>
                  <a:lnTo>
                    <a:pt x="2507" y="76"/>
                  </a:lnTo>
                  <a:cubicBezTo>
                    <a:pt x="2532" y="51"/>
                    <a:pt x="2532" y="26"/>
                    <a:pt x="2532" y="26"/>
                  </a:cubicBezTo>
                  <a:cubicBezTo>
                    <a:pt x="2507" y="1"/>
                    <a:pt x="2482" y="1"/>
                    <a:pt x="2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79;p61"/>
            <p:cNvSpPr/>
            <p:nvPr/>
          </p:nvSpPr>
          <p:spPr>
            <a:xfrm>
              <a:off x="6659364" y="4221571"/>
              <a:ext cx="37244" cy="37244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552" y="1"/>
                  </a:moveTo>
                  <a:cubicBezTo>
                    <a:pt x="252" y="1"/>
                    <a:pt x="1" y="251"/>
                    <a:pt x="1" y="552"/>
                  </a:cubicBezTo>
                  <a:cubicBezTo>
                    <a:pt x="1" y="853"/>
                    <a:pt x="252" y="1079"/>
                    <a:pt x="552" y="1079"/>
                  </a:cubicBezTo>
                  <a:cubicBezTo>
                    <a:pt x="828" y="1079"/>
                    <a:pt x="1079" y="853"/>
                    <a:pt x="1079" y="552"/>
                  </a:cubicBezTo>
                  <a:cubicBezTo>
                    <a:pt x="1079" y="251"/>
                    <a:pt x="828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180;p61"/>
            <p:cNvSpPr/>
            <p:nvPr/>
          </p:nvSpPr>
          <p:spPr>
            <a:xfrm>
              <a:off x="6724254" y="4221571"/>
              <a:ext cx="37244" cy="37244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552" y="1"/>
                  </a:moveTo>
                  <a:cubicBezTo>
                    <a:pt x="251" y="1"/>
                    <a:pt x="1" y="251"/>
                    <a:pt x="1" y="552"/>
                  </a:cubicBezTo>
                  <a:cubicBezTo>
                    <a:pt x="1" y="853"/>
                    <a:pt x="251" y="1079"/>
                    <a:pt x="552" y="1079"/>
                  </a:cubicBezTo>
                  <a:cubicBezTo>
                    <a:pt x="853" y="1079"/>
                    <a:pt x="1078" y="853"/>
                    <a:pt x="1078" y="552"/>
                  </a:cubicBezTo>
                  <a:cubicBezTo>
                    <a:pt x="1078" y="251"/>
                    <a:pt x="853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181;p61"/>
            <p:cNvSpPr/>
            <p:nvPr/>
          </p:nvSpPr>
          <p:spPr>
            <a:xfrm>
              <a:off x="6789144" y="4221571"/>
              <a:ext cx="38107" cy="37244"/>
            </a:xfrm>
            <a:custGeom>
              <a:avLst/>
              <a:gdLst/>
              <a:ahLst/>
              <a:cxnLst/>
              <a:rect l="l" t="t" r="r" b="b"/>
              <a:pathLst>
                <a:path w="1104" h="1079" extrusionOk="0">
                  <a:moveTo>
                    <a:pt x="552" y="1"/>
                  </a:moveTo>
                  <a:cubicBezTo>
                    <a:pt x="251" y="1"/>
                    <a:pt x="0" y="251"/>
                    <a:pt x="0" y="552"/>
                  </a:cubicBezTo>
                  <a:cubicBezTo>
                    <a:pt x="0" y="853"/>
                    <a:pt x="251" y="1079"/>
                    <a:pt x="552" y="1079"/>
                  </a:cubicBezTo>
                  <a:cubicBezTo>
                    <a:pt x="852" y="1079"/>
                    <a:pt x="1103" y="853"/>
                    <a:pt x="1103" y="552"/>
                  </a:cubicBezTo>
                  <a:cubicBezTo>
                    <a:pt x="1103" y="251"/>
                    <a:pt x="852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182;p61"/>
            <p:cNvSpPr/>
            <p:nvPr/>
          </p:nvSpPr>
          <p:spPr>
            <a:xfrm>
              <a:off x="6192260" y="4225057"/>
              <a:ext cx="174762" cy="2623"/>
            </a:xfrm>
            <a:custGeom>
              <a:avLst/>
              <a:gdLst/>
              <a:ahLst/>
              <a:cxnLst/>
              <a:rect l="l" t="t" r="r" b="b"/>
              <a:pathLst>
                <a:path w="5063" h="76" extrusionOk="0">
                  <a:moveTo>
                    <a:pt x="25" y="0"/>
                  </a:moveTo>
                  <a:cubicBezTo>
                    <a:pt x="0" y="0"/>
                    <a:pt x="0" y="25"/>
                    <a:pt x="0" y="50"/>
                  </a:cubicBezTo>
                  <a:cubicBezTo>
                    <a:pt x="0" y="75"/>
                    <a:pt x="0" y="75"/>
                    <a:pt x="25" y="75"/>
                  </a:cubicBezTo>
                  <a:lnTo>
                    <a:pt x="5013" y="75"/>
                  </a:lnTo>
                  <a:cubicBezTo>
                    <a:pt x="5038" y="75"/>
                    <a:pt x="5063" y="75"/>
                    <a:pt x="5063" y="50"/>
                  </a:cubicBezTo>
                  <a:cubicBezTo>
                    <a:pt x="5063" y="25"/>
                    <a:pt x="5038" y="0"/>
                    <a:pt x="5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183;p61"/>
            <p:cNvSpPr/>
            <p:nvPr/>
          </p:nvSpPr>
          <p:spPr>
            <a:xfrm>
              <a:off x="6192260" y="4238035"/>
              <a:ext cx="174762" cy="2623"/>
            </a:xfrm>
            <a:custGeom>
              <a:avLst/>
              <a:gdLst/>
              <a:ahLst/>
              <a:cxnLst/>
              <a:rect l="l" t="t" r="r" b="b"/>
              <a:pathLst>
                <a:path w="5063" h="76" extrusionOk="0">
                  <a:moveTo>
                    <a:pt x="25" y="0"/>
                  </a:moveTo>
                  <a:cubicBezTo>
                    <a:pt x="0" y="0"/>
                    <a:pt x="0" y="0"/>
                    <a:pt x="0" y="25"/>
                  </a:cubicBezTo>
                  <a:cubicBezTo>
                    <a:pt x="0" y="50"/>
                    <a:pt x="0" y="75"/>
                    <a:pt x="25" y="75"/>
                  </a:cubicBezTo>
                  <a:lnTo>
                    <a:pt x="5013" y="75"/>
                  </a:lnTo>
                  <a:cubicBezTo>
                    <a:pt x="5038" y="75"/>
                    <a:pt x="5063" y="50"/>
                    <a:pt x="5063" y="25"/>
                  </a:cubicBezTo>
                  <a:cubicBezTo>
                    <a:pt x="5063" y="0"/>
                    <a:pt x="5038" y="0"/>
                    <a:pt x="5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184;p61"/>
            <p:cNvSpPr/>
            <p:nvPr/>
          </p:nvSpPr>
          <p:spPr>
            <a:xfrm>
              <a:off x="6192260" y="4250115"/>
              <a:ext cx="174762" cy="2658"/>
            </a:xfrm>
            <a:custGeom>
              <a:avLst/>
              <a:gdLst/>
              <a:ahLst/>
              <a:cxnLst/>
              <a:rect l="l" t="t" r="r" b="b"/>
              <a:pathLst>
                <a:path w="5063" h="77" extrusionOk="0">
                  <a:moveTo>
                    <a:pt x="25" y="1"/>
                  </a:moveTo>
                  <a:cubicBezTo>
                    <a:pt x="0" y="1"/>
                    <a:pt x="0" y="26"/>
                    <a:pt x="0" y="51"/>
                  </a:cubicBezTo>
                  <a:cubicBezTo>
                    <a:pt x="0" y="51"/>
                    <a:pt x="0" y="76"/>
                    <a:pt x="25" y="76"/>
                  </a:cubicBezTo>
                  <a:lnTo>
                    <a:pt x="5013" y="76"/>
                  </a:lnTo>
                  <a:cubicBezTo>
                    <a:pt x="5038" y="76"/>
                    <a:pt x="5063" y="51"/>
                    <a:pt x="5063" y="51"/>
                  </a:cubicBezTo>
                  <a:cubicBezTo>
                    <a:pt x="5063" y="26"/>
                    <a:pt x="5038" y="1"/>
                    <a:pt x="50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185;p61"/>
            <p:cNvSpPr/>
            <p:nvPr/>
          </p:nvSpPr>
          <p:spPr>
            <a:xfrm>
              <a:off x="6192260" y="4262231"/>
              <a:ext cx="174762" cy="2623"/>
            </a:xfrm>
            <a:custGeom>
              <a:avLst/>
              <a:gdLst/>
              <a:ahLst/>
              <a:cxnLst/>
              <a:rect l="l" t="t" r="r" b="b"/>
              <a:pathLst>
                <a:path w="5063" h="76" extrusionOk="0">
                  <a:moveTo>
                    <a:pt x="25" y="1"/>
                  </a:moveTo>
                  <a:cubicBezTo>
                    <a:pt x="0" y="1"/>
                    <a:pt x="0" y="26"/>
                    <a:pt x="0" y="51"/>
                  </a:cubicBezTo>
                  <a:cubicBezTo>
                    <a:pt x="0" y="76"/>
                    <a:pt x="0" y="76"/>
                    <a:pt x="25" y="76"/>
                  </a:cubicBezTo>
                  <a:lnTo>
                    <a:pt x="5013" y="76"/>
                  </a:lnTo>
                  <a:cubicBezTo>
                    <a:pt x="5038" y="76"/>
                    <a:pt x="5063" y="76"/>
                    <a:pt x="5063" y="51"/>
                  </a:cubicBezTo>
                  <a:cubicBezTo>
                    <a:pt x="5063" y="26"/>
                    <a:pt x="5038" y="1"/>
                    <a:pt x="50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186;p61"/>
            <p:cNvSpPr/>
            <p:nvPr/>
          </p:nvSpPr>
          <p:spPr>
            <a:xfrm>
              <a:off x="6345373" y="3904955"/>
              <a:ext cx="6938" cy="203343"/>
            </a:xfrm>
            <a:custGeom>
              <a:avLst/>
              <a:gdLst/>
              <a:ahLst/>
              <a:cxnLst/>
              <a:rect l="l" t="t" r="r" b="b"/>
              <a:pathLst>
                <a:path w="201" h="5891" extrusionOk="0">
                  <a:moveTo>
                    <a:pt x="0" y="1"/>
                  </a:moveTo>
                  <a:lnTo>
                    <a:pt x="0" y="5891"/>
                  </a:lnTo>
                  <a:lnTo>
                    <a:pt x="201" y="589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187;p61"/>
            <p:cNvSpPr/>
            <p:nvPr/>
          </p:nvSpPr>
          <p:spPr>
            <a:xfrm>
              <a:off x="6411954" y="3904955"/>
              <a:ext cx="6973" cy="203343"/>
            </a:xfrm>
            <a:custGeom>
              <a:avLst/>
              <a:gdLst/>
              <a:ahLst/>
              <a:cxnLst/>
              <a:rect l="l" t="t" r="r" b="b"/>
              <a:pathLst>
                <a:path w="202" h="5891" extrusionOk="0">
                  <a:moveTo>
                    <a:pt x="1" y="1"/>
                  </a:moveTo>
                  <a:lnTo>
                    <a:pt x="1" y="5891"/>
                  </a:lnTo>
                  <a:lnTo>
                    <a:pt x="201" y="589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188;p61"/>
            <p:cNvSpPr/>
            <p:nvPr/>
          </p:nvSpPr>
          <p:spPr>
            <a:xfrm>
              <a:off x="6347099" y="3926596"/>
              <a:ext cx="69242" cy="15602"/>
            </a:xfrm>
            <a:custGeom>
              <a:avLst/>
              <a:gdLst/>
              <a:ahLst/>
              <a:cxnLst/>
              <a:rect l="l" t="t" r="r" b="b"/>
              <a:pathLst>
                <a:path w="2006" h="452" extrusionOk="0">
                  <a:moveTo>
                    <a:pt x="1980" y="0"/>
                  </a:moveTo>
                  <a:lnTo>
                    <a:pt x="0" y="301"/>
                  </a:lnTo>
                  <a:lnTo>
                    <a:pt x="25" y="452"/>
                  </a:lnTo>
                  <a:lnTo>
                    <a:pt x="2005" y="151"/>
                  </a:lnTo>
                  <a:lnTo>
                    <a:pt x="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189;p61"/>
            <p:cNvSpPr/>
            <p:nvPr/>
          </p:nvSpPr>
          <p:spPr>
            <a:xfrm>
              <a:off x="6351413" y="3962044"/>
              <a:ext cx="60578" cy="6110"/>
            </a:xfrm>
            <a:custGeom>
              <a:avLst/>
              <a:gdLst/>
              <a:ahLst/>
              <a:cxnLst/>
              <a:rect l="l" t="t" r="r" b="b"/>
              <a:pathLst>
                <a:path w="1755" h="177" extrusionOk="0">
                  <a:moveTo>
                    <a:pt x="1" y="1"/>
                  </a:moveTo>
                  <a:lnTo>
                    <a:pt x="1" y="176"/>
                  </a:lnTo>
                  <a:lnTo>
                    <a:pt x="1755" y="176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190;p61"/>
            <p:cNvSpPr/>
            <p:nvPr/>
          </p:nvSpPr>
          <p:spPr>
            <a:xfrm>
              <a:off x="6351413" y="3999253"/>
              <a:ext cx="60578" cy="6110"/>
            </a:xfrm>
            <a:custGeom>
              <a:avLst/>
              <a:gdLst/>
              <a:ahLst/>
              <a:cxnLst/>
              <a:rect l="l" t="t" r="r" b="b"/>
              <a:pathLst>
                <a:path w="1755" h="177" extrusionOk="0">
                  <a:moveTo>
                    <a:pt x="1" y="1"/>
                  </a:moveTo>
                  <a:lnTo>
                    <a:pt x="1" y="176"/>
                  </a:lnTo>
                  <a:lnTo>
                    <a:pt x="1755" y="176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191;p61"/>
            <p:cNvSpPr/>
            <p:nvPr/>
          </p:nvSpPr>
          <p:spPr>
            <a:xfrm>
              <a:off x="6347099" y="4026072"/>
              <a:ext cx="66653" cy="16465"/>
            </a:xfrm>
            <a:custGeom>
              <a:avLst/>
              <a:gdLst/>
              <a:ahLst/>
              <a:cxnLst/>
              <a:rect l="l" t="t" r="r" b="b"/>
              <a:pathLst>
                <a:path w="1931" h="477" extrusionOk="0">
                  <a:moveTo>
                    <a:pt x="25" y="1"/>
                  </a:moveTo>
                  <a:lnTo>
                    <a:pt x="0" y="151"/>
                  </a:lnTo>
                  <a:lnTo>
                    <a:pt x="1905" y="477"/>
                  </a:lnTo>
                  <a:lnTo>
                    <a:pt x="1930" y="30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192;p61"/>
            <p:cNvSpPr/>
            <p:nvPr/>
          </p:nvSpPr>
          <p:spPr>
            <a:xfrm>
              <a:off x="6348824" y="4069320"/>
              <a:ext cx="66653" cy="5247"/>
            </a:xfrm>
            <a:custGeom>
              <a:avLst/>
              <a:gdLst/>
              <a:ahLst/>
              <a:cxnLst/>
              <a:rect l="l" t="t" r="r" b="b"/>
              <a:pathLst>
                <a:path w="1931" h="152" extrusionOk="0">
                  <a:moveTo>
                    <a:pt x="0" y="1"/>
                  </a:moveTo>
                  <a:lnTo>
                    <a:pt x="0" y="151"/>
                  </a:lnTo>
                  <a:lnTo>
                    <a:pt x="1930" y="151"/>
                  </a:lnTo>
                  <a:lnTo>
                    <a:pt x="1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193;p61"/>
            <p:cNvSpPr/>
            <p:nvPr/>
          </p:nvSpPr>
          <p:spPr>
            <a:xfrm>
              <a:off x="6616116" y="3749253"/>
              <a:ext cx="6110" cy="156606"/>
            </a:xfrm>
            <a:custGeom>
              <a:avLst/>
              <a:gdLst/>
              <a:ahLst/>
              <a:cxnLst/>
              <a:rect l="l" t="t" r="r" b="b"/>
              <a:pathLst>
                <a:path w="177" h="4537" extrusionOk="0">
                  <a:moveTo>
                    <a:pt x="1" y="1"/>
                  </a:moveTo>
                  <a:lnTo>
                    <a:pt x="1" y="4537"/>
                  </a:lnTo>
                  <a:lnTo>
                    <a:pt x="176" y="453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194;p61"/>
            <p:cNvSpPr/>
            <p:nvPr/>
          </p:nvSpPr>
          <p:spPr>
            <a:xfrm>
              <a:off x="6682731" y="3749253"/>
              <a:ext cx="6973" cy="156606"/>
            </a:xfrm>
            <a:custGeom>
              <a:avLst/>
              <a:gdLst/>
              <a:ahLst/>
              <a:cxnLst/>
              <a:rect l="l" t="t" r="r" b="b"/>
              <a:pathLst>
                <a:path w="202" h="4537" extrusionOk="0">
                  <a:moveTo>
                    <a:pt x="1" y="1"/>
                  </a:moveTo>
                  <a:lnTo>
                    <a:pt x="1" y="4537"/>
                  </a:lnTo>
                  <a:lnTo>
                    <a:pt x="201" y="453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195;p61"/>
            <p:cNvSpPr/>
            <p:nvPr/>
          </p:nvSpPr>
          <p:spPr>
            <a:xfrm>
              <a:off x="6621328" y="3759642"/>
              <a:ext cx="61441" cy="5212"/>
            </a:xfrm>
            <a:custGeom>
              <a:avLst/>
              <a:gdLst/>
              <a:ahLst/>
              <a:cxnLst/>
              <a:rect l="l" t="t" r="r" b="b"/>
              <a:pathLst>
                <a:path w="1780" h="151" extrusionOk="0">
                  <a:moveTo>
                    <a:pt x="0" y="0"/>
                  </a:moveTo>
                  <a:lnTo>
                    <a:pt x="0" y="151"/>
                  </a:lnTo>
                  <a:lnTo>
                    <a:pt x="1780" y="151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196;p61"/>
            <p:cNvSpPr/>
            <p:nvPr/>
          </p:nvSpPr>
          <p:spPr>
            <a:xfrm>
              <a:off x="6621328" y="3796816"/>
              <a:ext cx="61441" cy="6110"/>
            </a:xfrm>
            <a:custGeom>
              <a:avLst/>
              <a:gdLst/>
              <a:ahLst/>
              <a:cxnLst/>
              <a:rect l="l" t="t" r="r" b="b"/>
              <a:pathLst>
                <a:path w="1780" h="177" extrusionOk="0">
                  <a:moveTo>
                    <a:pt x="0" y="1"/>
                  </a:moveTo>
                  <a:lnTo>
                    <a:pt x="0" y="176"/>
                  </a:lnTo>
                  <a:lnTo>
                    <a:pt x="1780" y="176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197;p61"/>
            <p:cNvSpPr/>
            <p:nvPr/>
          </p:nvSpPr>
          <p:spPr>
            <a:xfrm>
              <a:off x="6617841" y="3823635"/>
              <a:ext cx="66653" cy="16499"/>
            </a:xfrm>
            <a:custGeom>
              <a:avLst/>
              <a:gdLst/>
              <a:ahLst/>
              <a:cxnLst/>
              <a:rect l="l" t="t" r="r" b="b"/>
              <a:pathLst>
                <a:path w="1931" h="478" extrusionOk="0">
                  <a:moveTo>
                    <a:pt x="26" y="1"/>
                  </a:moveTo>
                  <a:lnTo>
                    <a:pt x="1" y="151"/>
                  </a:lnTo>
                  <a:lnTo>
                    <a:pt x="1906" y="477"/>
                  </a:lnTo>
                  <a:lnTo>
                    <a:pt x="1931" y="30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198;p61"/>
            <p:cNvSpPr/>
            <p:nvPr/>
          </p:nvSpPr>
          <p:spPr>
            <a:xfrm>
              <a:off x="6619602" y="3866918"/>
              <a:ext cx="66619" cy="5212"/>
            </a:xfrm>
            <a:custGeom>
              <a:avLst/>
              <a:gdLst/>
              <a:ahLst/>
              <a:cxnLst/>
              <a:rect l="l" t="t" r="r" b="b"/>
              <a:pathLst>
                <a:path w="1930" h="151" extrusionOk="0">
                  <a:moveTo>
                    <a:pt x="0" y="0"/>
                  </a:moveTo>
                  <a:lnTo>
                    <a:pt x="0" y="150"/>
                  </a:lnTo>
                  <a:lnTo>
                    <a:pt x="1930" y="150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199;p61"/>
            <p:cNvSpPr/>
            <p:nvPr/>
          </p:nvSpPr>
          <p:spPr>
            <a:xfrm>
              <a:off x="6257116" y="3900640"/>
              <a:ext cx="519972" cy="14739"/>
            </a:xfrm>
            <a:custGeom>
              <a:avLst/>
              <a:gdLst/>
              <a:ahLst/>
              <a:cxnLst/>
              <a:rect l="l" t="t" r="r" b="b"/>
              <a:pathLst>
                <a:path w="1506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5063" y="427"/>
                  </a:lnTo>
                  <a:lnTo>
                    <a:pt x="15063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200;p61"/>
            <p:cNvSpPr/>
            <p:nvPr/>
          </p:nvSpPr>
          <p:spPr>
            <a:xfrm>
              <a:off x="6257116" y="4104803"/>
              <a:ext cx="519972" cy="15602"/>
            </a:xfrm>
            <a:custGeom>
              <a:avLst/>
              <a:gdLst/>
              <a:ahLst/>
              <a:cxnLst/>
              <a:rect l="l" t="t" r="r" b="b"/>
              <a:pathLst>
                <a:path w="15064" h="452" extrusionOk="0">
                  <a:moveTo>
                    <a:pt x="1" y="0"/>
                  </a:moveTo>
                  <a:lnTo>
                    <a:pt x="1" y="451"/>
                  </a:lnTo>
                  <a:lnTo>
                    <a:pt x="15063" y="451"/>
                  </a:lnTo>
                  <a:lnTo>
                    <a:pt x="15063" y="0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201;p61"/>
            <p:cNvSpPr/>
            <p:nvPr/>
          </p:nvSpPr>
          <p:spPr>
            <a:xfrm>
              <a:off x="6501937" y="3810657"/>
              <a:ext cx="31169" cy="77043"/>
            </a:xfrm>
            <a:custGeom>
              <a:avLst/>
              <a:gdLst/>
              <a:ahLst/>
              <a:cxnLst/>
              <a:rect l="l" t="t" r="r" b="b"/>
              <a:pathLst>
                <a:path w="903" h="2232" extrusionOk="0">
                  <a:moveTo>
                    <a:pt x="1" y="1"/>
                  </a:moveTo>
                  <a:lnTo>
                    <a:pt x="1" y="2232"/>
                  </a:lnTo>
                  <a:lnTo>
                    <a:pt x="903" y="223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202;p61"/>
            <p:cNvSpPr/>
            <p:nvPr/>
          </p:nvSpPr>
          <p:spPr>
            <a:xfrm>
              <a:off x="6655913" y="4003567"/>
              <a:ext cx="31169" cy="77043"/>
            </a:xfrm>
            <a:custGeom>
              <a:avLst/>
              <a:gdLst/>
              <a:ahLst/>
              <a:cxnLst/>
              <a:rect l="l" t="t" r="r" b="b"/>
              <a:pathLst>
                <a:path w="903" h="2232" extrusionOk="0">
                  <a:moveTo>
                    <a:pt x="1" y="1"/>
                  </a:moveTo>
                  <a:lnTo>
                    <a:pt x="1" y="2232"/>
                  </a:lnTo>
                  <a:lnTo>
                    <a:pt x="903" y="223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203;p61"/>
            <p:cNvSpPr/>
            <p:nvPr/>
          </p:nvSpPr>
          <p:spPr>
            <a:xfrm>
              <a:off x="6315068" y="3755293"/>
              <a:ext cx="28580" cy="28615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02" y="1"/>
                  </a:moveTo>
                  <a:cubicBezTo>
                    <a:pt x="176" y="1"/>
                    <a:pt x="1" y="201"/>
                    <a:pt x="1" y="427"/>
                  </a:cubicBezTo>
                  <a:cubicBezTo>
                    <a:pt x="1" y="653"/>
                    <a:pt x="176" y="828"/>
                    <a:pt x="402" y="828"/>
                  </a:cubicBezTo>
                  <a:cubicBezTo>
                    <a:pt x="628" y="828"/>
                    <a:pt x="828" y="653"/>
                    <a:pt x="828" y="427"/>
                  </a:cubicBezTo>
                  <a:cubicBezTo>
                    <a:pt x="828" y="201"/>
                    <a:pt x="628" y="1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204;p61"/>
            <p:cNvSpPr/>
            <p:nvPr/>
          </p:nvSpPr>
          <p:spPr>
            <a:xfrm>
              <a:off x="6357488" y="3755293"/>
              <a:ext cx="29443" cy="28615"/>
            </a:xfrm>
            <a:custGeom>
              <a:avLst/>
              <a:gdLst/>
              <a:ahLst/>
              <a:cxnLst/>
              <a:rect l="l" t="t" r="r" b="b"/>
              <a:pathLst>
                <a:path w="853" h="829" extrusionOk="0">
                  <a:moveTo>
                    <a:pt x="426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3"/>
                    <a:pt x="201" y="828"/>
                    <a:pt x="426" y="828"/>
                  </a:cubicBezTo>
                  <a:cubicBezTo>
                    <a:pt x="652" y="828"/>
                    <a:pt x="852" y="653"/>
                    <a:pt x="852" y="427"/>
                  </a:cubicBezTo>
                  <a:cubicBezTo>
                    <a:pt x="852" y="201"/>
                    <a:pt x="652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205;p61"/>
            <p:cNvSpPr/>
            <p:nvPr/>
          </p:nvSpPr>
          <p:spPr>
            <a:xfrm>
              <a:off x="6274408" y="3755293"/>
              <a:ext cx="28615" cy="2861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27" y="1"/>
                  </a:moveTo>
                  <a:cubicBezTo>
                    <a:pt x="201" y="1"/>
                    <a:pt x="1" y="201"/>
                    <a:pt x="1" y="427"/>
                  </a:cubicBezTo>
                  <a:cubicBezTo>
                    <a:pt x="1" y="653"/>
                    <a:pt x="201" y="828"/>
                    <a:pt x="427" y="828"/>
                  </a:cubicBezTo>
                  <a:cubicBezTo>
                    <a:pt x="653" y="828"/>
                    <a:pt x="828" y="653"/>
                    <a:pt x="828" y="427"/>
                  </a:cubicBezTo>
                  <a:cubicBezTo>
                    <a:pt x="828" y="201"/>
                    <a:pt x="653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206;p61"/>
            <p:cNvSpPr/>
            <p:nvPr/>
          </p:nvSpPr>
          <p:spPr>
            <a:xfrm>
              <a:off x="6449162" y="4174870"/>
              <a:ext cx="605610" cy="345210"/>
            </a:xfrm>
            <a:custGeom>
              <a:avLst/>
              <a:gdLst/>
              <a:ahLst/>
              <a:cxnLst/>
              <a:rect l="l" t="t" r="r" b="b"/>
              <a:pathLst>
                <a:path w="17545" h="10001" extrusionOk="0">
                  <a:moveTo>
                    <a:pt x="13610" y="0"/>
                  </a:moveTo>
                  <a:lnTo>
                    <a:pt x="13610" y="176"/>
                  </a:lnTo>
                  <a:cubicBezTo>
                    <a:pt x="13785" y="226"/>
                    <a:pt x="13961" y="276"/>
                    <a:pt x="14136" y="326"/>
                  </a:cubicBezTo>
                  <a:cubicBezTo>
                    <a:pt x="15540" y="802"/>
                    <a:pt x="16442" y="1429"/>
                    <a:pt x="16918" y="2306"/>
                  </a:cubicBezTo>
                  <a:cubicBezTo>
                    <a:pt x="17269" y="2933"/>
                    <a:pt x="17394" y="3710"/>
                    <a:pt x="17319" y="4737"/>
                  </a:cubicBezTo>
                  <a:cubicBezTo>
                    <a:pt x="17269" y="5665"/>
                    <a:pt x="17093" y="6391"/>
                    <a:pt x="16743" y="6968"/>
                  </a:cubicBezTo>
                  <a:cubicBezTo>
                    <a:pt x="16166" y="7945"/>
                    <a:pt x="15063" y="8622"/>
                    <a:pt x="13760" y="8797"/>
                  </a:cubicBezTo>
                  <a:cubicBezTo>
                    <a:pt x="13540" y="8828"/>
                    <a:pt x="13315" y="8843"/>
                    <a:pt x="13085" y="8843"/>
                  </a:cubicBezTo>
                  <a:cubicBezTo>
                    <a:pt x="12187" y="8843"/>
                    <a:pt x="11213" y="8615"/>
                    <a:pt x="10176" y="8196"/>
                  </a:cubicBezTo>
                  <a:cubicBezTo>
                    <a:pt x="9800" y="8021"/>
                    <a:pt x="9399" y="7845"/>
                    <a:pt x="9023" y="7645"/>
                  </a:cubicBezTo>
                  <a:cubicBezTo>
                    <a:pt x="8597" y="7444"/>
                    <a:pt x="8171" y="7244"/>
                    <a:pt x="7720" y="7043"/>
                  </a:cubicBezTo>
                  <a:cubicBezTo>
                    <a:pt x="6948" y="6734"/>
                    <a:pt x="6250" y="6574"/>
                    <a:pt x="5603" y="6574"/>
                  </a:cubicBezTo>
                  <a:cubicBezTo>
                    <a:pt x="5411" y="6574"/>
                    <a:pt x="5222" y="6588"/>
                    <a:pt x="5038" y="6617"/>
                  </a:cubicBezTo>
                  <a:cubicBezTo>
                    <a:pt x="5013" y="6617"/>
                    <a:pt x="4963" y="6642"/>
                    <a:pt x="4938" y="6642"/>
                  </a:cubicBezTo>
                  <a:cubicBezTo>
                    <a:pt x="4763" y="6492"/>
                    <a:pt x="4587" y="6366"/>
                    <a:pt x="4387" y="6266"/>
                  </a:cubicBezTo>
                  <a:cubicBezTo>
                    <a:pt x="4083" y="6133"/>
                    <a:pt x="3736" y="6072"/>
                    <a:pt x="3335" y="6072"/>
                  </a:cubicBezTo>
                  <a:cubicBezTo>
                    <a:pt x="3207" y="6072"/>
                    <a:pt x="3073" y="6079"/>
                    <a:pt x="2933" y="6091"/>
                  </a:cubicBezTo>
                  <a:cubicBezTo>
                    <a:pt x="2557" y="6141"/>
                    <a:pt x="2206" y="6216"/>
                    <a:pt x="1880" y="6341"/>
                  </a:cubicBezTo>
                  <a:cubicBezTo>
                    <a:pt x="1179" y="6592"/>
                    <a:pt x="527" y="6993"/>
                    <a:pt x="1" y="7519"/>
                  </a:cubicBezTo>
                  <a:lnTo>
                    <a:pt x="126" y="7620"/>
                  </a:lnTo>
                  <a:cubicBezTo>
                    <a:pt x="602" y="7143"/>
                    <a:pt x="1204" y="6742"/>
                    <a:pt x="1880" y="6517"/>
                  </a:cubicBezTo>
                  <a:cubicBezTo>
                    <a:pt x="2206" y="6391"/>
                    <a:pt x="2582" y="6316"/>
                    <a:pt x="2933" y="6266"/>
                  </a:cubicBezTo>
                  <a:cubicBezTo>
                    <a:pt x="3098" y="6244"/>
                    <a:pt x="3255" y="6232"/>
                    <a:pt x="3403" y="6232"/>
                  </a:cubicBezTo>
                  <a:cubicBezTo>
                    <a:pt x="3748" y="6232"/>
                    <a:pt x="4048" y="6294"/>
                    <a:pt x="4311" y="6416"/>
                  </a:cubicBezTo>
                  <a:cubicBezTo>
                    <a:pt x="4462" y="6492"/>
                    <a:pt x="4612" y="6567"/>
                    <a:pt x="4738" y="6692"/>
                  </a:cubicBezTo>
                  <a:cubicBezTo>
                    <a:pt x="3885" y="6893"/>
                    <a:pt x="3159" y="7469"/>
                    <a:pt x="2883" y="8196"/>
                  </a:cubicBezTo>
                  <a:cubicBezTo>
                    <a:pt x="2657" y="8722"/>
                    <a:pt x="2657" y="9399"/>
                    <a:pt x="2908" y="10000"/>
                  </a:cubicBezTo>
                  <a:lnTo>
                    <a:pt x="3083" y="10000"/>
                  </a:lnTo>
                  <a:cubicBezTo>
                    <a:pt x="3058" y="9975"/>
                    <a:pt x="3058" y="9950"/>
                    <a:pt x="3058" y="9925"/>
                  </a:cubicBezTo>
                  <a:cubicBezTo>
                    <a:pt x="2833" y="9374"/>
                    <a:pt x="2808" y="8747"/>
                    <a:pt x="3033" y="8246"/>
                  </a:cubicBezTo>
                  <a:cubicBezTo>
                    <a:pt x="3309" y="7544"/>
                    <a:pt x="4011" y="6993"/>
                    <a:pt x="4888" y="6818"/>
                  </a:cubicBezTo>
                  <a:cubicBezTo>
                    <a:pt x="5139" y="7093"/>
                    <a:pt x="5339" y="7444"/>
                    <a:pt x="5439" y="7820"/>
                  </a:cubicBezTo>
                  <a:cubicBezTo>
                    <a:pt x="5565" y="8396"/>
                    <a:pt x="5489" y="9048"/>
                    <a:pt x="5214" y="9650"/>
                  </a:cubicBezTo>
                  <a:cubicBezTo>
                    <a:pt x="5164" y="9775"/>
                    <a:pt x="5113" y="9900"/>
                    <a:pt x="5038" y="10000"/>
                  </a:cubicBezTo>
                  <a:lnTo>
                    <a:pt x="5239" y="10000"/>
                  </a:lnTo>
                  <a:cubicBezTo>
                    <a:pt x="5289" y="9900"/>
                    <a:pt x="5339" y="9825"/>
                    <a:pt x="5364" y="9725"/>
                  </a:cubicBezTo>
                  <a:cubicBezTo>
                    <a:pt x="5665" y="9073"/>
                    <a:pt x="5740" y="8396"/>
                    <a:pt x="5590" y="7795"/>
                  </a:cubicBezTo>
                  <a:cubicBezTo>
                    <a:pt x="5489" y="7394"/>
                    <a:pt x="5314" y="7068"/>
                    <a:pt x="5063" y="6767"/>
                  </a:cubicBezTo>
                  <a:cubicBezTo>
                    <a:pt x="5220" y="6747"/>
                    <a:pt x="5379" y="6737"/>
                    <a:pt x="5541" y="6737"/>
                  </a:cubicBezTo>
                  <a:cubicBezTo>
                    <a:pt x="6182" y="6737"/>
                    <a:pt x="6870" y="6893"/>
                    <a:pt x="7670" y="7193"/>
                  </a:cubicBezTo>
                  <a:cubicBezTo>
                    <a:pt x="8096" y="7394"/>
                    <a:pt x="8547" y="7594"/>
                    <a:pt x="8973" y="7795"/>
                  </a:cubicBezTo>
                  <a:cubicBezTo>
                    <a:pt x="9349" y="7995"/>
                    <a:pt x="9725" y="8171"/>
                    <a:pt x="10126" y="8346"/>
                  </a:cubicBezTo>
                  <a:cubicBezTo>
                    <a:pt x="11181" y="8792"/>
                    <a:pt x="12202" y="9009"/>
                    <a:pt x="13138" y="9009"/>
                  </a:cubicBezTo>
                  <a:cubicBezTo>
                    <a:pt x="13359" y="9009"/>
                    <a:pt x="13575" y="8997"/>
                    <a:pt x="13785" y="8973"/>
                  </a:cubicBezTo>
                  <a:cubicBezTo>
                    <a:pt x="15139" y="8797"/>
                    <a:pt x="16291" y="8071"/>
                    <a:pt x="16893" y="7043"/>
                  </a:cubicBezTo>
                  <a:cubicBezTo>
                    <a:pt x="17244" y="6442"/>
                    <a:pt x="17419" y="5715"/>
                    <a:pt x="17494" y="4737"/>
                  </a:cubicBezTo>
                  <a:cubicBezTo>
                    <a:pt x="17545" y="3685"/>
                    <a:pt x="17419" y="2883"/>
                    <a:pt x="17068" y="2231"/>
                  </a:cubicBezTo>
                  <a:cubicBezTo>
                    <a:pt x="16567" y="1329"/>
                    <a:pt x="15640" y="652"/>
                    <a:pt x="14186" y="176"/>
                  </a:cubicBezTo>
                  <a:cubicBezTo>
                    <a:pt x="13986" y="126"/>
                    <a:pt x="13810" y="51"/>
                    <a:pt x="13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207;p61"/>
            <p:cNvSpPr/>
            <p:nvPr/>
          </p:nvSpPr>
          <p:spPr>
            <a:xfrm>
              <a:off x="6046051" y="4347002"/>
              <a:ext cx="468057" cy="124608"/>
            </a:xfrm>
            <a:custGeom>
              <a:avLst/>
              <a:gdLst/>
              <a:ahLst/>
              <a:cxnLst/>
              <a:rect l="l" t="t" r="r" b="b"/>
              <a:pathLst>
                <a:path w="13560" h="3610" extrusionOk="0">
                  <a:moveTo>
                    <a:pt x="0" y="1"/>
                  </a:moveTo>
                  <a:lnTo>
                    <a:pt x="0" y="3610"/>
                  </a:lnTo>
                  <a:lnTo>
                    <a:pt x="13559" y="3610"/>
                  </a:lnTo>
                  <a:lnTo>
                    <a:pt x="135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208;p61"/>
            <p:cNvSpPr/>
            <p:nvPr/>
          </p:nvSpPr>
          <p:spPr>
            <a:xfrm>
              <a:off x="6078047" y="4366918"/>
              <a:ext cx="51086" cy="25129"/>
            </a:xfrm>
            <a:custGeom>
              <a:avLst/>
              <a:gdLst/>
              <a:ahLst/>
              <a:cxnLst/>
              <a:rect l="l" t="t" r="r" b="b"/>
              <a:pathLst>
                <a:path w="1480" h="728" extrusionOk="0">
                  <a:moveTo>
                    <a:pt x="753" y="0"/>
                  </a:moveTo>
                  <a:cubicBezTo>
                    <a:pt x="327" y="0"/>
                    <a:pt x="1" y="176"/>
                    <a:pt x="1" y="376"/>
                  </a:cubicBezTo>
                  <a:cubicBezTo>
                    <a:pt x="1" y="577"/>
                    <a:pt x="327" y="727"/>
                    <a:pt x="753" y="727"/>
                  </a:cubicBezTo>
                  <a:cubicBezTo>
                    <a:pt x="1154" y="727"/>
                    <a:pt x="1479" y="577"/>
                    <a:pt x="1479" y="376"/>
                  </a:cubicBezTo>
                  <a:cubicBezTo>
                    <a:pt x="1479" y="176"/>
                    <a:pt x="1154" y="0"/>
                    <a:pt x="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209;p61"/>
            <p:cNvSpPr/>
            <p:nvPr/>
          </p:nvSpPr>
          <p:spPr>
            <a:xfrm>
              <a:off x="6267505" y="4373821"/>
              <a:ext cx="72694" cy="24266"/>
            </a:xfrm>
            <a:custGeom>
              <a:avLst/>
              <a:gdLst/>
              <a:ahLst/>
              <a:cxnLst/>
              <a:rect l="l" t="t" r="r" b="b"/>
              <a:pathLst>
                <a:path w="2106" h="703" extrusionOk="0">
                  <a:moveTo>
                    <a:pt x="1053" y="1"/>
                  </a:moveTo>
                  <a:cubicBezTo>
                    <a:pt x="477" y="1"/>
                    <a:pt x="0" y="151"/>
                    <a:pt x="0" y="352"/>
                  </a:cubicBezTo>
                  <a:cubicBezTo>
                    <a:pt x="0" y="552"/>
                    <a:pt x="477" y="703"/>
                    <a:pt x="1053" y="703"/>
                  </a:cubicBezTo>
                  <a:cubicBezTo>
                    <a:pt x="1630" y="703"/>
                    <a:pt x="2106" y="552"/>
                    <a:pt x="2106" y="352"/>
                  </a:cubicBezTo>
                  <a:cubicBezTo>
                    <a:pt x="2106" y="151"/>
                    <a:pt x="163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210;p61"/>
            <p:cNvSpPr/>
            <p:nvPr/>
          </p:nvSpPr>
          <p:spPr>
            <a:xfrm>
              <a:off x="6175796" y="4375547"/>
              <a:ext cx="72728" cy="24266"/>
            </a:xfrm>
            <a:custGeom>
              <a:avLst/>
              <a:gdLst/>
              <a:ahLst/>
              <a:cxnLst/>
              <a:rect l="l" t="t" r="r" b="b"/>
              <a:pathLst>
                <a:path w="2107" h="703" extrusionOk="0">
                  <a:moveTo>
                    <a:pt x="1053" y="1"/>
                  </a:moveTo>
                  <a:cubicBezTo>
                    <a:pt x="477" y="1"/>
                    <a:pt x="1" y="151"/>
                    <a:pt x="1" y="352"/>
                  </a:cubicBezTo>
                  <a:cubicBezTo>
                    <a:pt x="1" y="527"/>
                    <a:pt x="477" y="703"/>
                    <a:pt x="1053" y="703"/>
                  </a:cubicBezTo>
                  <a:cubicBezTo>
                    <a:pt x="1630" y="703"/>
                    <a:pt x="2106" y="527"/>
                    <a:pt x="2106" y="352"/>
                  </a:cubicBezTo>
                  <a:cubicBezTo>
                    <a:pt x="2106" y="151"/>
                    <a:pt x="163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211;p61"/>
            <p:cNvSpPr/>
            <p:nvPr/>
          </p:nvSpPr>
          <p:spPr>
            <a:xfrm>
              <a:off x="6416303" y="4361706"/>
              <a:ext cx="35484" cy="71002"/>
            </a:xfrm>
            <a:custGeom>
              <a:avLst/>
              <a:gdLst/>
              <a:ahLst/>
              <a:cxnLst/>
              <a:rect l="l" t="t" r="r" b="b"/>
              <a:pathLst>
                <a:path w="1028" h="2057" extrusionOk="0">
                  <a:moveTo>
                    <a:pt x="502" y="1"/>
                  </a:moveTo>
                  <a:lnTo>
                    <a:pt x="0" y="1981"/>
                  </a:lnTo>
                  <a:lnTo>
                    <a:pt x="1028" y="205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212;p61"/>
            <p:cNvSpPr/>
            <p:nvPr/>
          </p:nvSpPr>
          <p:spPr>
            <a:xfrm>
              <a:off x="6403325" y="4314143"/>
              <a:ext cx="62304" cy="62339"/>
            </a:xfrm>
            <a:custGeom>
              <a:avLst/>
              <a:gdLst/>
              <a:ahLst/>
              <a:cxnLst/>
              <a:rect l="l" t="t" r="r" b="b"/>
              <a:pathLst>
                <a:path w="1805" h="1806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cubicBezTo>
                    <a:pt x="0" y="1379"/>
                    <a:pt x="401" y="1805"/>
                    <a:pt x="903" y="1805"/>
                  </a:cubicBezTo>
                  <a:cubicBezTo>
                    <a:pt x="1379" y="1805"/>
                    <a:pt x="1805" y="1379"/>
                    <a:pt x="1805" y="903"/>
                  </a:cubicBezTo>
                  <a:cubicBezTo>
                    <a:pt x="1805" y="402"/>
                    <a:pt x="1379" y="1"/>
                    <a:pt x="9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213;p61"/>
            <p:cNvSpPr/>
            <p:nvPr/>
          </p:nvSpPr>
          <p:spPr>
            <a:xfrm>
              <a:off x="6326320" y="3543365"/>
              <a:ext cx="45908" cy="45874"/>
            </a:xfrm>
            <a:custGeom>
              <a:avLst/>
              <a:gdLst/>
              <a:ahLst/>
              <a:cxnLst/>
              <a:rect l="l" t="t" r="r" b="b"/>
              <a:pathLst>
                <a:path w="1330" h="1329" extrusionOk="0">
                  <a:moveTo>
                    <a:pt x="652" y="1"/>
                  </a:moveTo>
                  <a:cubicBezTo>
                    <a:pt x="302" y="1"/>
                    <a:pt x="1" y="276"/>
                    <a:pt x="1" y="652"/>
                  </a:cubicBezTo>
                  <a:cubicBezTo>
                    <a:pt x="1" y="1028"/>
                    <a:pt x="302" y="1329"/>
                    <a:pt x="652" y="1329"/>
                  </a:cubicBezTo>
                  <a:cubicBezTo>
                    <a:pt x="1028" y="1329"/>
                    <a:pt x="1329" y="1028"/>
                    <a:pt x="1329" y="652"/>
                  </a:cubicBezTo>
                  <a:cubicBezTo>
                    <a:pt x="1329" y="276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214;p61"/>
            <p:cNvSpPr/>
            <p:nvPr/>
          </p:nvSpPr>
          <p:spPr>
            <a:xfrm>
              <a:off x="6800396" y="3589202"/>
              <a:ext cx="45874" cy="45908"/>
            </a:xfrm>
            <a:custGeom>
              <a:avLst/>
              <a:gdLst/>
              <a:ahLst/>
              <a:cxnLst/>
              <a:rect l="l" t="t" r="r" b="b"/>
              <a:pathLst>
                <a:path w="1329" h="1330" extrusionOk="0">
                  <a:moveTo>
                    <a:pt x="652" y="1"/>
                  </a:moveTo>
                  <a:cubicBezTo>
                    <a:pt x="301" y="1"/>
                    <a:pt x="0" y="302"/>
                    <a:pt x="0" y="653"/>
                  </a:cubicBezTo>
                  <a:cubicBezTo>
                    <a:pt x="0" y="1028"/>
                    <a:pt x="301" y="1329"/>
                    <a:pt x="652" y="1329"/>
                  </a:cubicBezTo>
                  <a:cubicBezTo>
                    <a:pt x="1028" y="1329"/>
                    <a:pt x="1328" y="1028"/>
                    <a:pt x="1328" y="653"/>
                  </a:cubicBezTo>
                  <a:cubicBezTo>
                    <a:pt x="1328" y="302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215;p61"/>
            <p:cNvSpPr/>
            <p:nvPr/>
          </p:nvSpPr>
          <p:spPr>
            <a:xfrm>
              <a:off x="6963898" y="4120370"/>
              <a:ext cx="45874" cy="45874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52" y="0"/>
                  </a:moveTo>
                  <a:cubicBezTo>
                    <a:pt x="301" y="0"/>
                    <a:pt x="0" y="301"/>
                    <a:pt x="0" y="652"/>
                  </a:cubicBezTo>
                  <a:cubicBezTo>
                    <a:pt x="0" y="1028"/>
                    <a:pt x="301" y="1329"/>
                    <a:pt x="652" y="1329"/>
                  </a:cubicBezTo>
                  <a:cubicBezTo>
                    <a:pt x="1028" y="1329"/>
                    <a:pt x="1328" y="1028"/>
                    <a:pt x="1328" y="652"/>
                  </a:cubicBezTo>
                  <a:cubicBezTo>
                    <a:pt x="1328" y="301"/>
                    <a:pt x="1028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216;p61"/>
            <p:cNvSpPr/>
            <p:nvPr/>
          </p:nvSpPr>
          <p:spPr>
            <a:xfrm>
              <a:off x="6024409" y="4226783"/>
              <a:ext cx="45908" cy="45874"/>
            </a:xfrm>
            <a:custGeom>
              <a:avLst/>
              <a:gdLst/>
              <a:ahLst/>
              <a:cxnLst/>
              <a:rect l="l" t="t" r="r" b="b"/>
              <a:pathLst>
                <a:path w="1330" h="1329" extrusionOk="0">
                  <a:moveTo>
                    <a:pt x="678" y="0"/>
                  </a:moveTo>
                  <a:cubicBezTo>
                    <a:pt x="302" y="0"/>
                    <a:pt x="1" y="301"/>
                    <a:pt x="1" y="652"/>
                  </a:cubicBezTo>
                  <a:cubicBezTo>
                    <a:pt x="1" y="1028"/>
                    <a:pt x="302" y="1329"/>
                    <a:pt x="678" y="1329"/>
                  </a:cubicBezTo>
                  <a:cubicBezTo>
                    <a:pt x="1028" y="1329"/>
                    <a:pt x="1329" y="1028"/>
                    <a:pt x="1329" y="652"/>
                  </a:cubicBezTo>
                  <a:cubicBezTo>
                    <a:pt x="1329" y="301"/>
                    <a:pt x="1028" y="0"/>
                    <a:pt x="6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217;p61"/>
            <p:cNvSpPr/>
            <p:nvPr/>
          </p:nvSpPr>
          <p:spPr>
            <a:xfrm>
              <a:off x="6763188" y="4327121"/>
              <a:ext cx="166133" cy="166996"/>
            </a:xfrm>
            <a:custGeom>
              <a:avLst/>
              <a:gdLst/>
              <a:ahLst/>
              <a:cxnLst/>
              <a:rect l="l" t="t" r="r" b="b"/>
              <a:pathLst>
                <a:path w="4813" h="4838" extrusionOk="0">
                  <a:moveTo>
                    <a:pt x="2406" y="0"/>
                  </a:moveTo>
                  <a:cubicBezTo>
                    <a:pt x="1078" y="0"/>
                    <a:pt x="0" y="1078"/>
                    <a:pt x="0" y="2407"/>
                  </a:cubicBezTo>
                  <a:cubicBezTo>
                    <a:pt x="0" y="3735"/>
                    <a:pt x="1078" y="4838"/>
                    <a:pt x="2406" y="4838"/>
                  </a:cubicBezTo>
                  <a:cubicBezTo>
                    <a:pt x="3735" y="4838"/>
                    <a:pt x="4813" y="3735"/>
                    <a:pt x="4813" y="2407"/>
                  </a:cubicBezTo>
                  <a:cubicBezTo>
                    <a:pt x="4813" y="1078"/>
                    <a:pt x="3735" y="0"/>
                    <a:pt x="2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218;p61"/>
            <p:cNvSpPr/>
            <p:nvPr/>
          </p:nvSpPr>
          <p:spPr>
            <a:xfrm>
              <a:off x="5965594" y="3968119"/>
              <a:ext cx="79632" cy="166133"/>
            </a:xfrm>
            <a:custGeom>
              <a:avLst/>
              <a:gdLst/>
              <a:ahLst/>
              <a:cxnLst/>
              <a:rect l="l" t="t" r="r" b="b"/>
              <a:pathLst>
                <a:path w="2307" h="4813" extrusionOk="0">
                  <a:moveTo>
                    <a:pt x="51" y="0"/>
                  </a:moveTo>
                  <a:cubicBezTo>
                    <a:pt x="26" y="376"/>
                    <a:pt x="26" y="752"/>
                    <a:pt x="1" y="1128"/>
                  </a:cubicBezTo>
                  <a:cubicBezTo>
                    <a:pt x="1" y="1153"/>
                    <a:pt x="1" y="1203"/>
                    <a:pt x="1" y="1228"/>
                  </a:cubicBezTo>
                  <a:lnTo>
                    <a:pt x="1" y="4812"/>
                  </a:lnTo>
                  <a:cubicBezTo>
                    <a:pt x="1279" y="4762"/>
                    <a:pt x="2306" y="3710"/>
                    <a:pt x="2306" y="2406"/>
                  </a:cubicBezTo>
                  <a:cubicBezTo>
                    <a:pt x="2306" y="1128"/>
                    <a:pt x="1304" y="101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219;p61"/>
            <p:cNvSpPr/>
            <p:nvPr/>
          </p:nvSpPr>
          <p:spPr>
            <a:xfrm>
              <a:off x="6613527" y="3471571"/>
              <a:ext cx="160092" cy="105589"/>
            </a:xfrm>
            <a:custGeom>
              <a:avLst/>
              <a:gdLst/>
              <a:ahLst/>
              <a:cxnLst/>
              <a:rect l="l" t="t" r="r" b="b"/>
              <a:pathLst>
                <a:path w="4638" h="3059" extrusionOk="0">
                  <a:moveTo>
                    <a:pt x="76" y="0"/>
                  </a:moveTo>
                  <a:cubicBezTo>
                    <a:pt x="26" y="226"/>
                    <a:pt x="1" y="426"/>
                    <a:pt x="1" y="652"/>
                  </a:cubicBezTo>
                  <a:cubicBezTo>
                    <a:pt x="1" y="1980"/>
                    <a:pt x="1078" y="3058"/>
                    <a:pt x="2407" y="3058"/>
                  </a:cubicBezTo>
                  <a:cubicBezTo>
                    <a:pt x="3409" y="3058"/>
                    <a:pt x="4261" y="2482"/>
                    <a:pt x="4637" y="1604"/>
                  </a:cubicBezTo>
                  <a:cubicBezTo>
                    <a:pt x="4487" y="1529"/>
                    <a:pt x="4336" y="1454"/>
                    <a:pt x="4186" y="1379"/>
                  </a:cubicBezTo>
                  <a:cubicBezTo>
                    <a:pt x="4036" y="1304"/>
                    <a:pt x="3885" y="1254"/>
                    <a:pt x="3735" y="1178"/>
                  </a:cubicBezTo>
                  <a:cubicBezTo>
                    <a:pt x="3710" y="1153"/>
                    <a:pt x="3685" y="1153"/>
                    <a:pt x="3660" y="1128"/>
                  </a:cubicBezTo>
                  <a:cubicBezTo>
                    <a:pt x="3610" y="1103"/>
                    <a:pt x="3585" y="1103"/>
                    <a:pt x="3534" y="1078"/>
                  </a:cubicBezTo>
                  <a:cubicBezTo>
                    <a:pt x="3058" y="878"/>
                    <a:pt x="2582" y="677"/>
                    <a:pt x="2081" y="527"/>
                  </a:cubicBezTo>
                  <a:cubicBezTo>
                    <a:pt x="2031" y="502"/>
                    <a:pt x="1981" y="502"/>
                    <a:pt x="1930" y="477"/>
                  </a:cubicBezTo>
                  <a:cubicBezTo>
                    <a:pt x="1780" y="426"/>
                    <a:pt x="1630" y="376"/>
                    <a:pt x="1479" y="351"/>
                  </a:cubicBezTo>
                  <a:cubicBezTo>
                    <a:pt x="1379" y="301"/>
                    <a:pt x="1254" y="276"/>
                    <a:pt x="1128" y="251"/>
                  </a:cubicBezTo>
                  <a:cubicBezTo>
                    <a:pt x="803" y="151"/>
                    <a:pt x="477" y="76"/>
                    <a:pt x="126" y="25"/>
                  </a:cubicBez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220;p61"/>
            <p:cNvSpPr/>
            <p:nvPr/>
          </p:nvSpPr>
          <p:spPr>
            <a:xfrm>
              <a:off x="6958686" y="3806550"/>
              <a:ext cx="71831" cy="27510"/>
            </a:xfrm>
            <a:custGeom>
              <a:avLst/>
              <a:gdLst/>
              <a:ahLst/>
              <a:cxnLst/>
              <a:rect l="l" t="t" r="r" b="b"/>
              <a:pathLst>
                <a:path w="2081" h="797" extrusionOk="0">
                  <a:moveTo>
                    <a:pt x="900" y="1"/>
                  </a:moveTo>
                  <a:cubicBezTo>
                    <a:pt x="878" y="1"/>
                    <a:pt x="853" y="7"/>
                    <a:pt x="828" y="20"/>
                  </a:cubicBezTo>
                  <a:lnTo>
                    <a:pt x="51" y="596"/>
                  </a:lnTo>
                  <a:cubicBezTo>
                    <a:pt x="1" y="621"/>
                    <a:pt x="1" y="696"/>
                    <a:pt x="26" y="721"/>
                  </a:cubicBezTo>
                  <a:cubicBezTo>
                    <a:pt x="40" y="751"/>
                    <a:pt x="72" y="763"/>
                    <a:pt x="106" y="763"/>
                  </a:cubicBezTo>
                  <a:cubicBezTo>
                    <a:pt x="130" y="763"/>
                    <a:pt x="155" y="757"/>
                    <a:pt x="176" y="747"/>
                  </a:cubicBezTo>
                  <a:lnTo>
                    <a:pt x="878" y="220"/>
                  </a:lnTo>
                  <a:lnTo>
                    <a:pt x="1529" y="772"/>
                  </a:lnTo>
                  <a:cubicBezTo>
                    <a:pt x="1529" y="797"/>
                    <a:pt x="1555" y="797"/>
                    <a:pt x="1580" y="797"/>
                  </a:cubicBezTo>
                  <a:cubicBezTo>
                    <a:pt x="1605" y="797"/>
                    <a:pt x="1605" y="797"/>
                    <a:pt x="1630" y="772"/>
                  </a:cubicBezTo>
                  <a:lnTo>
                    <a:pt x="2081" y="521"/>
                  </a:lnTo>
                  <a:cubicBezTo>
                    <a:pt x="2056" y="446"/>
                    <a:pt x="2031" y="396"/>
                    <a:pt x="2006" y="320"/>
                  </a:cubicBezTo>
                  <a:lnTo>
                    <a:pt x="1580" y="571"/>
                  </a:lnTo>
                  <a:lnTo>
                    <a:pt x="953" y="20"/>
                  </a:lnTo>
                  <a:cubicBezTo>
                    <a:pt x="941" y="7"/>
                    <a:pt x="922" y="1"/>
                    <a:pt x="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221;p61"/>
            <p:cNvSpPr/>
            <p:nvPr/>
          </p:nvSpPr>
          <p:spPr>
            <a:xfrm>
              <a:off x="5981161" y="3867332"/>
              <a:ext cx="91748" cy="27303"/>
            </a:xfrm>
            <a:custGeom>
              <a:avLst/>
              <a:gdLst/>
              <a:ahLst/>
              <a:cxnLst/>
              <a:rect l="l" t="t" r="r" b="b"/>
              <a:pathLst>
                <a:path w="2658" h="791" extrusionOk="0">
                  <a:moveTo>
                    <a:pt x="273" y="1"/>
                  </a:moveTo>
                  <a:cubicBezTo>
                    <a:pt x="251" y="1"/>
                    <a:pt x="226" y="13"/>
                    <a:pt x="201" y="38"/>
                  </a:cubicBezTo>
                  <a:lnTo>
                    <a:pt x="76" y="113"/>
                  </a:lnTo>
                  <a:cubicBezTo>
                    <a:pt x="51" y="214"/>
                    <a:pt x="26" y="314"/>
                    <a:pt x="1" y="414"/>
                  </a:cubicBezTo>
                  <a:lnTo>
                    <a:pt x="276" y="239"/>
                  </a:lnTo>
                  <a:lnTo>
                    <a:pt x="903" y="765"/>
                  </a:lnTo>
                  <a:cubicBezTo>
                    <a:pt x="928" y="790"/>
                    <a:pt x="928" y="790"/>
                    <a:pt x="953" y="790"/>
                  </a:cubicBezTo>
                  <a:lnTo>
                    <a:pt x="1003" y="790"/>
                  </a:lnTo>
                  <a:lnTo>
                    <a:pt x="1830" y="289"/>
                  </a:lnTo>
                  <a:lnTo>
                    <a:pt x="2482" y="740"/>
                  </a:lnTo>
                  <a:cubicBezTo>
                    <a:pt x="2501" y="759"/>
                    <a:pt x="2520" y="767"/>
                    <a:pt x="2538" y="767"/>
                  </a:cubicBezTo>
                  <a:cubicBezTo>
                    <a:pt x="2567" y="767"/>
                    <a:pt x="2592" y="746"/>
                    <a:pt x="2607" y="715"/>
                  </a:cubicBezTo>
                  <a:cubicBezTo>
                    <a:pt x="2657" y="690"/>
                    <a:pt x="2632" y="615"/>
                    <a:pt x="2582" y="590"/>
                  </a:cubicBezTo>
                  <a:lnTo>
                    <a:pt x="1880" y="88"/>
                  </a:lnTo>
                  <a:cubicBezTo>
                    <a:pt x="1868" y="76"/>
                    <a:pt x="1849" y="70"/>
                    <a:pt x="1830" y="70"/>
                  </a:cubicBezTo>
                  <a:cubicBezTo>
                    <a:pt x="1811" y="70"/>
                    <a:pt x="1793" y="76"/>
                    <a:pt x="1780" y="88"/>
                  </a:cubicBezTo>
                  <a:lnTo>
                    <a:pt x="978" y="590"/>
                  </a:lnTo>
                  <a:lnTo>
                    <a:pt x="327" y="38"/>
                  </a:lnTo>
                  <a:cubicBezTo>
                    <a:pt x="314" y="13"/>
                    <a:pt x="295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222;p61"/>
            <p:cNvSpPr/>
            <p:nvPr/>
          </p:nvSpPr>
          <p:spPr>
            <a:xfrm>
              <a:off x="6693121" y="4346381"/>
              <a:ext cx="112493" cy="27476"/>
            </a:xfrm>
            <a:custGeom>
              <a:avLst/>
              <a:gdLst/>
              <a:ahLst/>
              <a:cxnLst/>
              <a:rect l="l" t="t" r="r" b="b"/>
              <a:pathLst>
                <a:path w="3259" h="796" extrusionOk="0">
                  <a:moveTo>
                    <a:pt x="890" y="0"/>
                  </a:moveTo>
                  <a:cubicBezTo>
                    <a:pt x="865" y="0"/>
                    <a:pt x="840" y="6"/>
                    <a:pt x="827" y="19"/>
                  </a:cubicBezTo>
                  <a:lnTo>
                    <a:pt x="51" y="595"/>
                  </a:lnTo>
                  <a:cubicBezTo>
                    <a:pt x="0" y="620"/>
                    <a:pt x="0" y="696"/>
                    <a:pt x="25" y="721"/>
                  </a:cubicBezTo>
                  <a:cubicBezTo>
                    <a:pt x="41" y="752"/>
                    <a:pt x="76" y="773"/>
                    <a:pt x="112" y="773"/>
                  </a:cubicBezTo>
                  <a:cubicBezTo>
                    <a:pt x="134" y="773"/>
                    <a:pt x="157" y="765"/>
                    <a:pt x="176" y="746"/>
                  </a:cubicBezTo>
                  <a:lnTo>
                    <a:pt x="878" y="219"/>
                  </a:lnTo>
                  <a:lnTo>
                    <a:pt x="1504" y="771"/>
                  </a:lnTo>
                  <a:cubicBezTo>
                    <a:pt x="1529" y="796"/>
                    <a:pt x="1554" y="796"/>
                    <a:pt x="1579" y="796"/>
                  </a:cubicBezTo>
                  <a:lnTo>
                    <a:pt x="1629" y="796"/>
                  </a:lnTo>
                  <a:lnTo>
                    <a:pt x="2431" y="295"/>
                  </a:lnTo>
                  <a:lnTo>
                    <a:pt x="3108" y="746"/>
                  </a:lnTo>
                  <a:cubicBezTo>
                    <a:pt x="3119" y="756"/>
                    <a:pt x="3138" y="762"/>
                    <a:pt x="3158" y="762"/>
                  </a:cubicBezTo>
                  <a:cubicBezTo>
                    <a:pt x="3187" y="762"/>
                    <a:pt x="3219" y="750"/>
                    <a:pt x="3233" y="721"/>
                  </a:cubicBezTo>
                  <a:cubicBezTo>
                    <a:pt x="3259" y="671"/>
                    <a:pt x="3259" y="620"/>
                    <a:pt x="3208" y="595"/>
                  </a:cubicBezTo>
                  <a:lnTo>
                    <a:pt x="2507" y="94"/>
                  </a:lnTo>
                  <a:cubicBezTo>
                    <a:pt x="2482" y="82"/>
                    <a:pt x="2463" y="75"/>
                    <a:pt x="2444" y="75"/>
                  </a:cubicBezTo>
                  <a:cubicBezTo>
                    <a:pt x="2425" y="75"/>
                    <a:pt x="2406" y="82"/>
                    <a:pt x="2381" y="94"/>
                  </a:cubicBezTo>
                  <a:lnTo>
                    <a:pt x="1579" y="570"/>
                  </a:lnTo>
                  <a:lnTo>
                    <a:pt x="953" y="19"/>
                  </a:lnTo>
                  <a:cubicBezTo>
                    <a:pt x="940" y="6"/>
                    <a:pt x="915" y="0"/>
                    <a:pt x="890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223;p61"/>
            <p:cNvSpPr/>
            <p:nvPr/>
          </p:nvSpPr>
          <p:spPr>
            <a:xfrm>
              <a:off x="6366980" y="3594759"/>
              <a:ext cx="162681" cy="139830"/>
            </a:xfrm>
            <a:custGeom>
              <a:avLst/>
              <a:gdLst/>
              <a:ahLst/>
              <a:cxnLst/>
              <a:rect l="l" t="t" r="r" b="b"/>
              <a:pathLst>
                <a:path w="4713" h="4051" extrusionOk="0">
                  <a:moveTo>
                    <a:pt x="2203" y="0"/>
                  </a:moveTo>
                  <a:cubicBezTo>
                    <a:pt x="1401" y="0"/>
                    <a:pt x="640" y="441"/>
                    <a:pt x="251" y="1218"/>
                  </a:cubicBezTo>
                  <a:cubicBezTo>
                    <a:pt x="76" y="1569"/>
                    <a:pt x="1" y="1945"/>
                    <a:pt x="1" y="2321"/>
                  </a:cubicBezTo>
                  <a:cubicBezTo>
                    <a:pt x="363" y="2084"/>
                    <a:pt x="780" y="1963"/>
                    <a:pt x="1204" y="1963"/>
                  </a:cubicBezTo>
                  <a:cubicBezTo>
                    <a:pt x="1542" y="1963"/>
                    <a:pt x="1884" y="2040"/>
                    <a:pt x="2206" y="2196"/>
                  </a:cubicBezTo>
                  <a:cubicBezTo>
                    <a:pt x="2933" y="2572"/>
                    <a:pt x="3384" y="3274"/>
                    <a:pt x="3409" y="4050"/>
                  </a:cubicBezTo>
                  <a:cubicBezTo>
                    <a:pt x="3735" y="3850"/>
                    <a:pt x="3986" y="3549"/>
                    <a:pt x="4186" y="3198"/>
                  </a:cubicBezTo>
                  <a:cubicBezTo>
                    <a:pt x="4713" y="2096"/>
                    <a:pt x="4286" y="792"/>
                    <a:pt x="3209" y="241"/>
                  </a:cubicBezTo>
                  <a:cubicBezTo>
                    <a:pt x="2883" y="78"/>
                    <a:pt x="2540" y="0"/>
                    <a:pt x="2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224;p61"/>
            <p:cNvSpPr/>
            <p:nvPr/>
          </p:nvSpPr>
          <p:spPr>
            <a:xfrm>
              <a:off x="6872189" y="3956867"/>
              <a:ext cx="154017" cy="151842"/>
            </a:xfrm>
            <a:custGeom>
              <a:avLst/>
              <a:gdLst/>
              <a:ahLst/>
              <a:cxnLst/>
              <a:rect l="l" t="t" r="r" b="b"/>
              <a:pathLst>
                <a:path w="4462" h="4399" extrusionOk="0">
                  <a:moveTo>
                    <a:pt x="2056" y="1"/>
                  </a:moveTo>
                  <a:cubicBezTo>
                    <a:pt x="2406" y="677"/>
                    <a:pt x="2406" y="1504"/>
                    <a:pt x="1955" y="2206"/>
                  </a:cubicBezTo>
                  <a:cubicBezTo>
                    <a:pt x="1543" y="2860"/>
                    <a:pt x="804" y="3210"/>
                    <a:pt x="76" y="3210"/>
                  </a:cubicBezTo>
                  <a:cubicBezTo>
                    <a:pt x="51" y="3210"/>
                    <a:pt x="25" y="3209"/>
                    <a:pt x="0" y="3209"/>
                  </a:cubicBezTo>
                  <a:lnTo>
                    <a:pt x="0" y="3209"/>
                  </a:lnTo>
                  <a:cubicBezTo>
                    <a:pt x="176" y="3534"/>
                    <a:pt x="426" y="3835"/>
                    <a:pt x="777" y="4036"/>
                  </a:cubicBezTo>
                  <a:cubicBezTo>
                    <a:pt x="1150" y="4281"/>
                    <a:pt x="1566" y="4398"/>
                    <a:pt x="1976" y="4398"/>
                  </a:cubicBezTo>
                  <a:cubicBezTo>
                    <a:pt x="2695" y="4398"/>
                    <a:pt x="3395" y="4039"/>
                    <a:pt x="3810" y="3384"/>
                  </a:cubicBezTo>
                  <a:cubicBezTo>
                    <a:pt x="4462" y="2357"/>
                    <a:pt x="4186" y="1003"/>
                    <a:pt x="3158" y="351"/>
                  </a:cubicBezTo>
                  <a:cubicBezTo>
                    <a:pt x="2807" y="126"/>
                    <a:pt x="2431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225;p61"/>
            <p:cNvSpPr/>
            <p:nvPr/>
          </p:nvSpPr>
          <p:spPr>
            <a:xfrm>
              <a:off x="5995865" y="3987138"/>
              <a:ext cx="161818" cy="145008"/>
            </a:xfrm>
            <a:custGeom>
              <a:avLst/>
              <a:gdLst/>
              <a:ahLst/>
              <a:cxnLst/>
              <a:rect l="l" t="t" r="r" b="b"/>
              <a:pathLst>
                <a:path w="4688" h="4201" extrusionOk="0">
                  <a:moveTo>
                    <a:pt x="1605" y="1"/>
                  </a:moveTo>
                  <a:lnTo>
                    <a:pt x="1605" y="1"/>
                  </a:lnTo>
                  <a:cubicBezTo>
                    <a:pt x="1279" y="151"/>
                    <a:pt x="953" y="377"/>
                    <a:pt x="728" y="703"/>
                  </a:cubicBezTo>
                  <a:cubicBezTo>
                    <a:pt x="1" y="1705"/>
                    <a:pt x="226" y="3058"/>
                    <a:pt x="1229" y="3785"/>
                  </a:cubicBezTo>
                  <a:cubicBezTo>
                    <a:pt x="1618" y="4064"/>
                    <a:pt x="2070" y="4201"/>
                    <a:pt x="2517" y="4201"/>
                  </a:cubicBezTo>
                  <a:cubicBezTo>
                    <a:pt x="3196" y="4201"/>
                    <a:pt x="3864" y="3888"/>
                    <a:pt x="4287" y="3284"/>
                  </a:cubicBezTo>
                  <a:cubicBezTo>
                    <a:pt x="4537" y="2958"/>
                    <a:pt x="4662" y="2607"/>
                    <a:pt x="4688" y="2231"/>
                  </a:cubicBezTo>
                  <a:lnTo>
                    <a:pt x="4688" y="2231"/>
                  </a:lnTo>
                  <a:cubicBezTo>
                    <a:pt x="4410" y="2355"/>
                    <a:pt x="4102" y="2419"/>
                    <a:pt x="3791" y="2419"/>
                  </a:cubicBezTo>
                  <a:cubicBezTo>
                    <a:pt x="3345" y="2419"/>
                    <a:pt x="2891" y="2287"/>
                    <a:pt x="2507" y="2006"/>
                  </a:cubicBezTo>
                  <a:cubicBezTo>
                    <a:pt x="1855" y="1530"/>
                    <a:pt x="1530" y="753"/>
                    <a:pt x="1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196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IT’S MADE</a:t>
            </a:r>
            <a:endParaRPr dirty="0"/>
          </a:p>
        </p:txBody>
      </p:sp>
      <p:grpSp>
        <p:nvGrpSpPr>
          <p:cNvPr id="1429" name="Google Shape;1429;p52"/>
          <p:cNvGrpSpPr/>
          <p:nvPr/>
        </p:nvGrpSpPr>
        <p:grpSpPr>
          <a:xfrm rot="10800000" flipH="1">
            <a:off x="1256277" y="1498032"/>
            <a:ext cx="667869" cy="667869"/>
            <a:chOff x="1377750" y="1690325"/>
            <a:chExt cx="771300" cy="771300"/>
          </a:xfrm>
        </p:grpSpPr>
        <p:sp>
          <p:nvSpPr>
            <p:cNvPr id="1430" name="Google Shape;1430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52"/>
          <p:cNvSpPr txBox="1"/>
          <p:nvPr/>
        </p:nvSpPr>
        <p:spPr>
          <a:xfrm>
            <a:off x="813206" y="3327678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STEP </a:t>
            </a:r>
            <a:r>
              <a:rPr lang="en" sz="16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36" name="Google Shape;1436;p52"/>
          <p:cNvSpPr txBox="1"/>
          <p:nvPr/>
        </p:nvSpPr>
        <p:spPr>
          <a:xfrm>
            <a:off x="766172" y="3811838"/>
            <a:ext cx="175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Labelling images of myself doing the various N</a:t>
            </a:r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aruto hand signs 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using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LabelImg</a:t>
            </a:r>
            <a:endParaRPr sz="1100" dirty="0">
              <a:solidFill>
                <a:schemeClr val="tx1"/>
              </a:solidFill>
              <a:latin typeface="Anaheim" panose="020B0604020202020204" charset="0"/>
              <a:ea typeface="Anaheim"/>
              <a:cs typeface="Anaheim"/>
              <a:sym typeface="Anaheim"/>
            </a:endParaRPr>
          </a:p>
        </p:txBody>
      </p:sp>
      <p:grpSp>
        <p:nvGrpSpPr>
          <p:cNvPr id="1437" name="Google Shape;1437;p52"/>
          <p:cNvGrpSpPr/>
          <p:nvPr/>
        </p:nvGrpSpPr>
        <p:grpSpPr>
          <a:xfrm>
            <a:off x="3239548" y="3615933"/>
            <a:ext cx="667869" cy="667869"/>
            <a:chOff x="1377750" y="1690325"/>
            <a:chExt cx="771300" cy="771300"/>
          </a:xfrm>
        </p:grpSpPr>
        <p:sp>
          <p:nvSpPr>
            <p:cNvPr id="1438" name="Google Shape;1438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52"/>
          <p:cNvSpPr txBox="1"/>
          <p:nvPr/>
        </p:nvSpPr>
        <p:spPr>
          <a:xfrm>
            <a:off x="2743114" y="1432273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STEP </a:t>
            </a:r>
            <a:r>
              <a:rPr lang="en" sz="16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44" name="Google Shape;1444;p52"/>
          <p:cNvSpPr txBox="1"/>
          <p:nvPr/>
        </p:nvSpPr>
        <p:spPr>
          <a:xfrm>
            <a:off x="2690627" y="1846499"/>
            <a:ext cx="175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Separating labelled 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images </a:t>
            </a:r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into 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train and test </a:t>
            </a:r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folders</a:t>
            </a:r>
            <a:endParaRPr lang="en-US" sz="1100" dirty="0">
              <a:latin typeface="Anaheim" panose="020B0604020202020204" charset="0"/>
            </a:endParaRPr>
          </a:p>
        </p:txBody>
      </p:sp>
      <p:grpSp>
        <p:nvGrpSpPr>
          <p:cNvPr id="1445" name="Google Shape;1445;p52"/>
          <p:cNvGrpSpPr/>
          <p:nvPr/>
        </p:nvGrpSpPr>
        <p:grpSpPr>
          <a:xfrm rot="10800000" flipH="1">
            <a:off x="5222818" y="1498032"/>
            <a:ext cx="667869" cy="667869"/>
            <a:chOff x="1377750" y="1690325"/>
            <a:chExt cx="771300" cy="771300"/>
          </a:xfrm>
        </p:grpSpPr>
        <p:sp>
          <p:nvSpPr>
            <p:cNvPr id="1446" name="Google Shape;1446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52"/>
          <p:cNvSpPr txBox="1"/>
          <p:nvPr/>
        </p:nvSpPr>
        <p:spPr>
          <a:xfrm>
            <a:off x="4688582" y="3352234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DAY 3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52" name="Google Shape;1452;p52"/>
          <p:cNvSpPr txBox="1"/>
          <p:nvPr/>
        </p:nvSpPr>
        <p:spPr>
          <a:xfrm>
            <a:off x="4696860" y="3664537"/>
            <a:ext cx="175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Training of model with the image data 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453" name="Google Shape;1453;p52"/>
          <p:cNvGrpSpPr/>
          <p:nvPr/>
        </p:nvGrpSpPr>
        <p:grpSpPr>
          <a:xfrm>
            <a:off x="7206089" y="3615933"/>
            <a:ext cx="667869" cy="667869"/>
            <a:chOff x="1377750" y="1690325"/>
            <a:chExt cx="771300" cy="771300"/>
          </a:xfrm>
        </p:grpSpPr>
        <p:sp>
          <p:nvSpPr>
            <p:cNvPr id="1454" name="Google Shape;1454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9" name="Google Shape;1459;p52"/>
          <p:cNvSpPr txBox="1"/>
          <p:nvPr/>
        </p:nvSpPr>
        <p:spPr>
          <a:xfrm>
            <a:off x="6657167" y="1707859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DAY 4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60" name="Google Shape;1460;p52"/>
          <p:cNvSpPr txBox="1"/>
          <p:nvPr/>
        </p:nvSpPr>
        <p:spPr>
          <a:xfrm>
            <a:off x="6651422" y="2030878"/>
            <a:ext cx="175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Embbed model into pygame 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461" name="Google Shape;1461;p52"/>
          <p:cNvGrpSpPr/>
          <p:nvPr/>
        </p:nvGrpSpPr>
        <p:grpSpPr>
          <a:xfrm rot="10800000" flipH="1">
            <a:off x="1345619" y="2646639"/>
            <a:ext cx="489236" cy="489236"/>
            <a:chOff x="1377750" y="1690325"/>
            <a:chExt cx="771300" cy="771300"/>
          </a:xfrm>
        </p:grpSpPr>
        <p:sp>
          <p:nvSpPr>
            <p:cNvPr id="1462" name="Google Shape;1462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52"/>
          <p:cNvSpPr txBox="1"/>
          <p:nvPr/>
        </p:nvSpPr>
        <p:spPr>
          <a:xfrm>
            <a:off x="1420892" y="2783191"/>
            <a:ext cx="33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468" name="Google Shape;1468;p52"/>
          <p:cNvGrpSpPr/>
          <p:nvPr/>
        </p:nvGrpSpPr>
        <p:grpSpPr>
          <a:xfrm rot="10800000" flipH="1">
            <a:off x="3328869" y="2646639"/>
            <a:ext cx="489236" cy="489236"/>
            <a:chOff x="1377750" y="1690325"/>
            <a:chExt cx="771300" cy="771300"/>
          </a:xfrm>
        </p:grpSpPr>
        <p:sp>
          <p:nvSpPr>
            <p:cNvPr id="1469" name="Google Shape;1469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4" name="Google Shape;1474;p52"/>
          <p:cNvSpPr txBox="1"/>
          <p:nvPr/>
        </p:nvSpPr>
        <p:spPr>
          <a:xfrm>
            <a:off x="3404142" y="2783191"/>
            <a:ext cx="33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475" name="Google Shape;1475;p52"/>
          <p:cNvGrpSpPr/>
          <p:nvPr/>
        </p:nvGrpSpPr>
        <p:grpSpPr>
          <a:xfrm rot="10800000" flipH="1">
            <a:off x="5312119" y="2646639"/>
            <a:ext cx="489236" cy="489236"/>
            <a:chOff x="1377750" y="1690325"/>
            <a:chExt cx="771300" cy="771300"/>
          </a:xfrm>
        </p:grpSpPr>
        <p:sp>
          <p:nvSpPr>
            <p:cNvPr id="1476" name="Google Shape;1476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52"/>
          <p:cNvSpPr txBox="1"/>
          <p:nvPr/>
        </p:nvSpPr>
        <p:spPr>
          <a:xfrm>
            <a:off x="5387392" y="2783191"/>
            <a:ext cx="33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482" name="Google Shape;1482;p52"/>
          <p:cNvGrpSpPr/>
          <p:nvPr/>
        </p:nvGrpSpPr>
        <p:grpSpPr>
          <a:xfrm rot="10800000" flipH="1">
            <a:off x="7295369" y="2646639"/>
            <a:ext cx="489236" cy="489236"/>
            <a:chOff x="1377750" y="1690325"/>
            <a:chExt cx="771300" cy="771300"/>
          </a:xfrm>
        </p:grpSpPr>
        <p:sp>
          <p:nvSpPr>
            <p:cNvPr id="1483" name="Google Shape;1483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52"/>
          <p:cNvSpPr txBox="1"/>
          <p:nvPr/>
        </p:nvSpPr>
        <p:spPr>
          <a:xfrm>
            <a:off x="7370642" y="2783191"/>
            <a:ext cx="33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489" name="Google Shape;1489;p52"/>
          <p:cNvCxnSpPr>
            <a:stCxn id="1430" idx="0"/>
            <a:endCxn id="1462" idx="2"/>
          </p:cNvCxnSpPr>
          <p:nvPr/>
        </p:nvCxnSpPr>
        <p:spPr>
          <a:xfrm>
            <a:off x="1590212" y="2165900"/>
            <a:ext cx="0" cy="480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52"/>
          <p:cNvCxnSpPr>
            <a:stCxn id="1438" idx="0"/>
            <a:endCxn id="1469" idx="0"/>
          </p:cNvCxnSpPr>
          <p:nvPr/>
        </p:nvCxnSpPr>
        <p:spPr>
          <a:xfrm rot="10800000">
            <a:off x="3573482" y="3135933"/>
            <a:ext cx="0" cy="4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52"/>
          <p:cNvCxnSpPr>
            <a:stCxn id="1446" idx="0"/>
            <a:endCxn id="1476" idx="2"/>
          </p:cNvCxnSpPr>
          <p:nvPr/>
        </p:nvCxnSpPr>
        <p:spPr>
          <a:xfrm>
            <a:off x="5556753" y="2165900"/>
            <a:ext cx="0" cy="480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52"/>
          <p:cNvCxnSpPr>
            <a:stCxn id="1454" idx="0"/>
            <a:endCxn id="1483" idx="0"/>
          </p:cNvCxnSpPr>
          <p:nvPr/>
        </p:nvCxnSpPr>
        <p:spPr>
          <a:xfrm rot="10800000">
            <a:off x="7540023" y="3135933"/>
            <a:ext cx="0" cy="4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52"/>
          <p:cNvCxnSpPr>
            <a:endCxn id="1469" idx="1"/>
          </p:cNvCxnSpPr>
          <p:nvPr/>
        </p:nvCxnSpPr>
        <p:spPr>
          <a:xfrm>
            <a:off x="1834869" y="2891257"/>
            <a:ext cx="149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52"/>
          <p:cNvCxnSpPr>
            <a:endCxn id="1476" idx="1"/>
          </p:cNvCxnSpPr>
          <p:nvPr/>
        </p:nvCxnSpPr>
        <p:spPr>
          <a:xfrm>
            <a:off x="3818119" y="2891257"/>
            <a:ext cx="149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52"/>
          <p:cNvCxnSpPr>
            <a:stCxn id="1476" idx="3"/>
            <a:endCxn id="1483" idx="1"/>
          </p:cNvCxnSpPr>
          <p:nvPr/>
        </p:nvCxnSpPr>
        <p:spPr>
          <a:xfrm>
            <a:off x="5801354" y="2891257"/>
            <a:ext cx="149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6" name="Google Shape;1496;p52"/>
          <p:cNvGrpSpPr/>
          <p:nvPr/>
        </p:nvGrpSpPr>
        <p:grpSpPr>
          <a:xfrm>
            <a:off x="1401888" y="1643938"/>
            <a:ext cx="376525" cy="376500"/>
            <a:chOff x="4448075" y="2235900"/>
            <a:chExt cx="376525" cy="376500"/>
          </a:xfrm>
        </p:grpSpPr>
        <p:sp>
          <p:nvSpPr>
            <p:cNvPr id="1497" name="Google Shape;1497;p52"/>
            <p:cNvSpPr/>
            <p:nvPr/>
          </p:nvSpPr>
          <p:spPr>
            <a:xfrm>
              <a:off x="4625625" y="2413425"/>
              <a:ext cx="21875" cy="21875"/>
            </a:xfrm>
            <a:custGeom>
              <a:avLst/>
              <a:gdLst/>
              <a:ahLst/>
              <a:cxnLst/>
              <a:rect l="l" t="t" r="r" b="b"/>
              <a:pathLst>
                <a:path w="875" h="875" extrusionOk="0">
                  <a:moveTo>
                    <a:pt x="429" y="1"/>
                  </a:moveTo>
                  <a:cubicBezTo>
                    <a:pt x="197" y="1"/>
                    <a:pt x="0" y="197"/>
                    <a:pt x="0" y="429"/>
                  </a:cubicBezTo>
                  <a:cubicBezTo>
                    <a:pt x="0" y="679"/>
                    <a:pt x="197" y="875"/>
                    <a:pt x="429" y="875"/>
                  </a:cubicBezTo>
                  <a:cubicBezTo>
                    <a:pt x="678" y="875"/>
                    <a:pt x="875" y="679"/>
                    <a:pt x="875" y="429"/>
                  </a:cubicBezTo>
                  <a:cubicBezTo>
                    <a:pt x="875" y="197"/>
                    <a:pt x="678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2"/>
            <p:cNvSpPr/>
            <p:nvPr/>
          </p:nvSpPr>
          <p:spPr>
            <a:xfrm>
              <a:off x="4448075" y="2235900"/>
              <a:ext cx="376525" cy="376500"/>
            </a:xfrm>
            <a:custGeom>
              <a:avLst/>
              <a:gdLst/>
              <a:ahLst/>
              <a:cxnLst/>
              <a:rect l="l" t="t" r="r" b="b"/>
              <a:pathLst>
                <a:path w="15061" h="15060" extrusionOk="0">
                  <a:moveTo>
                    <a:pt x="7531" y="2248"/>
                  </a:moveTo>
                  <a:cubicBezTo>
                    <a:pt x="10046" y="2248"/>
                    <a:pt x="12152" y="3997"/>
                    <a:pt x="12705" y="6352"/>
                  </a:cubicBezTo>
                  <a:cubicBezTo>
                    <a:pt x="12580" y="6317"/>
                    <a:pt x="12455" y="6281"/>
                    <a:pt x="12330" y="6245"/>
                  </a:cubicBezTo>
                  <a:cubicBezTo>
                    <a:pt x="11117" y="5853"/>
                    <a:pt x="9475" y="5335"/>
                    <a:pt x="7531" y="5335"/>
                  </a:cubicBezTo>
                  <a:cubicBezTo>
                    <a:pt x="5604" y="5335"/>
                    <a:pt x="3944" y="5853"/>
                    <a:pt x="2731" y="6245"/>
                  </a:cubicBezTo>
                  <a:cubicBezTo>
                    <a:pt x="2606" y="6281"/>
                    <a:pt x="2499" y="6317"/>
                    <a:pt x="2374" y="6352"/>
                  </a:cubicBezTo>
                  <a:cubicBezTo>
                    <a:pt x="2909" y="3997"/>
                    <a:pt x="5033" y="2248"/>
                    <a:pt x="7531" y="2248"/>
                  </a:cubicBezTo>
                  <a:close/>
                  <a:moveTo>
                    <a:pt x="4301" y="7102"/>
                  </a:moveTo>
                  <a:cubicBezTo>
                    <a:pt x="4551" y="7102"/>
                    <a:pt x="4747" y="7298"/>
                    <a:pt x="4747" y="7530"/>
                  </a:cubicBezTo>
                  <a:cubicBezTo>
                    <a:pt x="4747" y="7780"/>
                    <a:pt x="4551" y="7976"/>
                    <a:pt x="4301" y="7976"/>
                  </a:cubicBezTo>
                  <a:cubicBezTo>
                    <a:pt x="4051" y="7976"/>
                    <a:pt x="3855" y="7780"/>
                    <a:pt x="3855" y="7530"/>
                  </a:cubicBezTo>
                  <a:cubicBezTo>
                    <a:pt x="3855" y="7298"/>
                    <a:pt x="4051" y="7102"/>
                    <a:pt x="4301" y="7102"/>
                  </a:cubicBezTo>
                  <a:close/>
                  <a:moveTo>
                    <a:pt x="10778" y="7102"/>
                  </a:moveTo>
                  <a:cubicBezTo>
                    <a:pt x="11010" y="7102"/>
                    <a:pt x="11206" y="7298"/>
                    <a:pt x="11206" y="7530"/>
                  </a:cubicBezTo>
                  <a:cubicBezTo>
                    <a:pt x="11206" y="7780"/>
                    <a:pt x="11010" y="7976"/>
                    <a:pt x="10778" y="7976"/>
                  </a:cubicBezTo>
                  <a:cubicBezTo>
                    <a:pt x="10528" y="7976"/>
                    <a:pt x="10332" y="7780"/>
                    <a:pt x="10332" y="7530"/>
                  </a:cubicBezTo>
                  <a:cubicBezTo>
                    <a:pt x="10332" y="7298"/>
                    <a:pt x="10528" y="7102"/>
                    <a:pt x="10778" y="7102"/>
                  </a:cubicBezTo>
                  <a:close/>
                  <a:moveTo>
                    <a:pt x="7531" y="6210"/>
                  </a:moveTo>
                  <a:cubicBezTo>
                    <a:pt x="8262" y="6210"/>
                    <a:pt x="8869" y="6798"/>
                    <a:pt x="8869" y="7530"/>
                  </a:cubicBezTo>
                  <a:cubicBezTo>
                    <a:pt x="8869" y="8261"/>
                    <a:pt x="8262" y="8850"/>
                    <a:pt x="7531" y="8850"/>
                  </a:cubicBezTo>
                  <a:cubicBezTo>
                    <a:pt x="6799" y="8850"/>
                    <a:pt x="6210" y="8261"/>
                    <a:pt x="6210" y="7530"/>
                  </a:cubicBezTo>
                  <a:cubicBezTo>
                    <a:pt x="6210" y="6798"/>
                    <a:pt x="6799" y="6210"/>
                    <a:pt x="7531" y="6210"/>
                  </a:cubicBezTo>
                  <a:close/>
                  <a:moveTo>
                    <a:pt x="5711" y="9154"/>
                  </a:moveTo>
                  <a:lnTo>
                    <a:pt x="5247" y="12312"/>
                  </a:lnTo>
                  <a:cubicBezTo>
                    <a:pt x="3944" y="11687"/>
                    <a:pt x="2945" y="10545"/>
                    <a:pt x="2499" y="9154"/>
                  </a:cubicBezTo>
                  <a:close/>
                  <a:moveTo>
                    <a:pt x="12580" y="9154"/>
                  </a:moveTo>
                  <a:cubicBezTo>
                    <a:pt x="12134" y="10545"/>
                    <a:pt x="11117" y="11687"/>
                    <a:pt x="9814" y="12312"/>
                  </a:cubicBezTo>
                  <a:lnTo>
                    <a:pt x="9368" y="9154"/>
                  </a:lnTo>
                  <a:close/>
                  <a:moveTo>
                    <a:pt x="7531" y="0"/>
                  </a:moveTo>
                  <a:cubicBezTo>
                    <a:pt x="5532" y="0"/>
                    <a:pt x="3641" y="785"/>
                    <a:pt x="2213" y="2213"/>
                  </a:cubicBezTo>
                  <a:cubicBezTo>
                    <a:pt x="786" y="3640"/>
                    <a:pt x="1" y="5532"/>
                    <a:pt x="1" y="7530"/>
                  </a:cubicBezTo>
                  <a:cubicBezTo>
                    <a:pt x="1" y="9546"/>
                    <a:pt x="786" y="11437"/>
                    <a:pt x="2213" y="12865"/>
                  </a:cubicBezTo>
                  <a:cubicBezTo>
                    <a:pt x="3641" y="14274"/>
                    <a:pt x="5532" y="15059"/>
                    <a:pt x="7531" y="15059"/>
                  </a:cubicBezTo>
                  <a:cubicBezTo>
                    <a:pt x="9547" y="15059"/>
                    <a:pt x="11438" y="14274"/>
                    <a:pt x="12865" y="12865"/>
                  </a:cubicBezTo>
                  <a:cubicBezTo>
                    <a:pt x="14275" y="11437"/>
                    <a:pt x="15060" y="9546"/>
                    <a:pt x="15060" y="7530"/>
                  </a:cubicBezTo>
                  <a:cubicBezTo>
                    <a:pt x="15060" y="5532"/>
                    <a:pt x="14275" y="3640"/>
                    <a:pt x="12865" y="2213"/>
                  </a:cubicBezTo>
                  <a:cubicBezTo>
                    <a:pt x="11438" y="785"/>
                    <a:pt x="9547" y="0"/>
                    <a:pt x="7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52"/>
          <p:cNvGrpSpPr/>
          <p:nvPr/>
        </p:nvGrpSpPr>
        <p:grpSpPr>
          <a:xfrm>
            <a:off x="3382050" y="3761763"/>
            <a:ext cx="382750" cy="376200"/>
            <a:chOff x="3321775" y="3402225"/>
            <a:chExt cx="382750" cy="376200"/>
          </a:xfrm>
        </p:grpSpPr>
        <p:sp>
          <p:nvSpPr>
            <p:cNvPr id="1500" name="Google Shape;1500;p52"/>
            <p:cNvSpPr/>
            <p:nvPr/>
          </p:nvSpPr>
          <p:spPr>
            <a:xfrm>
              <a:off x="3607700" y="3402225"/>
              <a:ext cx="96375" cy="91600"/>
            </a:xfrm>
            <a:custGeom>
              <a:avLst/>
              <a:gdLst/>
              <a:ahLst/>
              <a:cxnLst/>
              <a:rect l="l" t="t" r="r" b="b"/>
              <a:pathLst>
                <a:path w="3855" h="3664" extrusionOk="0">
                  <a:moveTo>
                    <a:pt x="2538" y="1"/>
                  </a:moveTo>
                  <a:cubicBezTo>
                    <a:pt x="2054" y="1"/>
                    <a:pt x="1434" y="210"/>
                    <a:pt x="678" y="630"/>
                  </a:cubicBezTo>
                  <a:cubicBezTo>
                    <a:pt x="446" y="755"/>
                    <a:pt x="232" y="880"/>
                    <a:pt x="0" y="1041"/>
                  </a:cubicBezTo>
                  <a:cubicBezTo>
                    <a:pt x="179" y="2397"/>
                    <a:pt x="1267" y="3485"/>
                    <a:pt x="2623" y="3664"/>
                  </a:cubicBezTo>
                  <a:cubicBezTo>
                    <a:pt x="2784" y="3432"/>
                    <a:pt x="2909" y="3217"/>
                    <a:pt x="3034" y="2985"/>
                  </a:cubicBezTo>
                  <a:cubicBezTo>
                    <a:pt x="3747" y="1701"/>
                    <a:pt x="3854" y="809"/>
                    <a:pt x="3355" y="309"/>
                  </a:cubicBezTo>
                  <a:cubicBezTo>
                    <a:pt x="3149" y="103"/>
                    <a:pt x="2877" y="1"/>
                    <a:pt x="2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2"/>
            <p:cNvSpPr/>
            <p:nvPr/>
          </p:nvSpPr>
          <p:spPr>
            <a:xfrm>
              <a:off x="3417675" y="3705000"/>
              <a:ext cx="68275" cy="66275"/>
            </a:xfrm>
            <a:custGeom>
              <a:avLst/>
              <a:gdLst/>
              <a:ahLst/>
              <a:cxnLst/>
              <a:rect l="l" t="t" r="r" b="b"/>
              <a:pathLst>
                <a:path w="2731" h="2651" extrusionOk="0">
                  <a:moveTo>
                    <a:pt x="2240" y="1"/>
                  </a:moveTo>
                  <a:cubicBezTo>
                    <a:pt x="2128" y="1"/>
                    <a:pt x="2017" y="46"/>
                    <a:pt x="1927" y="135"/>
                  </a:cubicBezTo>
                  <a:lnTo>
                    <a:pt x="161" y="1901"/>
                  </a:lnTo>
                  <a:cubicBezTo>
                    <a:pt x="0" y="2062"/>
                    <a:pt x="0" y="2347"/>
                    <a:pt x="161" y="2508"/>
                  </a:cubicBezTo>
                  <a:cubicBezTo>
                    <a:pt x="250" y="2597"/>
                    <a:pt x="357" y="2651"/>
                    <a:pt x="482" y="2651"/>
                  </a:cubicBezTo>
                  <a:cubicBezTo>
                    <a:pt x="589" y="2651"/>
                    <a:pt x="696" y="2597"/>
                    <a:pt x="785" y="2508"/>
                  </a:cubicBezTo>
                  <a:lnTo>
                    <a:pt x="2552" y="759"/>
                  </a:lnTo>
                  <a:cubicBezTo>
                    <a:pt x="2730" y="581"/>
                    <a:pt x="2730" y="295"/>
                    <a:pt x="2552" y="135"/>
                  </a:cubicBezTo>
                  <a:cubicBezTo>
                    <a:pt x="2463" y="46"/>
                    <a:pt x="2351" y="1"/>
                    <a:pt x="2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2"/>
            <p:cNvSpPr/>
            <p:nvPr/>
          </p:nvSpPr>
          <p:spPr>
            <a:xfrm>
              <a:off x="3329350" y="3616700"/>
              <a:ext cx="68275" cy="66250"/>
            </a:xfrm>
            <a:custGeom>
              <a:avLst/>
              <a:gdLst/>
              <a:ahLst/>
              <a:cxnLst/>
              <a:rect l="l" t="t" r="r" b="b"/>
              <a:pathLst>
                <a:path w="2731" h="2650" extrusionOk="0">
                  <a:moveTo>
                    <a:pt x="2246" y="0"/>
                  </a:moveTo>
                  <a:cubicBezTo>
                    <a:pt x="2133" y="0"/>
                    <a:pt x="2017" y="45"/>
                    <a:pt x="1928" y="134"/>
                  </a:cubicBezTo>
                  <a:lnTo>
                    <a:pt x="179" y="1900"/>
                  </a:lnTo>
                  <a:cubicBezTo>
                    <a:pt x="1" y="2061"/>
                    <a:pt x="1" y="2346"/>
                    <a:pt x="179" y="2525"/>
                  </a:cubicBezTo>
                  <a:cubicBezTo>
                    <a:pt x="250" y="2614"/>
                    <a:pt x="375" y="2650"/>
                    <a:pt x="482" y="2650"/>
                  </a:cubicBezTo>
                  <a:cubicBezTo>
                    <a:pt x="589" y="2650"/>
                    <a:pt x="714" y="2614"/>
                    <a:pt x="786" y="2525"/>
                  </a:cubicBezTo>
                  <a:lnTo>
                    <a:pt x="2552" y="758"/>
                  </a:lnTo>
                  <a:cubicBezTo>
                    <a:pt x="2730" y="580"/>
                    <a:pt x="2730" y="312"/>
                    <a:pt x="2552" y="134"/>
                  </a:cubicBezTo>
                  <a:cubicBezTo>
                    <a:pt x="2472" y="45"/>
                    <a:pt x="2360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2"/>
            <p:cNvSpPr/>
            <p:nvPr/>
          </p:nvSpPr>
          <p:spPr>
            <a:xfrm>
              <a:off x="3321775" y="3683050"/>
              <a:ext cx="97700" cy="95375"/>
            </a:xfrm>
            <a:custGeom>
              <a:avLst/>
              <a:gdLst/>
              <a:ahLst/>
              <a:cxnLst/>
              <a:rect l="l" t="t" r="r" b="b"/>
              <a:pathLst>
                <a:path w="3908" h="3815" extrusionOk="0">
                  <a:moveTo>
                    <a:pt x="3428" y="0"/>
                  </a:moveTo>
                  <a:cubicBezTo>
                    <a:pt x="3315" y="0"/>
                    <a:pt x="3203" y="40"/>
                    <a:pt x="3123" y="121"/>
                  </a:cubicBezTo>
                  <a:lnTo>
                    <a:pt x="179" y="3065"/>
                  </a:lnTo>
                  <a:cubicBezTo>
                    <a:pt x="0" y="3243"/>
                    <a:pt x="0" y="3511"/>
                    <a:pt x="179" y="3689"/>
                  </a:cubicBezTo>
                  <a:cubicBezTo>
                    <a:pt x="268" y="3778"/>
                    <a:pt x="375" y="3814"/>
                    <a:pt x="500" y="3814"/>
                  </a:cubicBezTo>
                  <a:cubicBezTo>
                    <a:pt x="607" y="3814"/>
                    <a:pt x="714" y="3778"/>
                    <a:pt x="803" y="3689"/>
                  </a:cubicBezTo>
                  <a:lnTo>
                    <a:pt x="3747" y="745"/>
                  </a:lnTo>
                  <a:cubicBezTo>
                    <a:pt x="3908" y="567"/>
                    <a:pt x="3908" y="299"/>
                    <a:pt x="3747" y="121"/>
                  </a:cubicBezTo>
                  <a:cubicBezTo>
                    <a:pt x="3658" y="40"/>
                    <a:pt x="3542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2"/>
            <p:cNvSpPr/>
            <p:nvPr/>
          </p:nvSpPr>
          <p:spPr>
            <a:xfrm>
              <a:off x="3423475" y="3613800"/>
              <a:ext cx="64250" cy="64250"/>
            </a:xfrm>
            <a:custGeom>
              <a:avLst/>
              <a:gdLst/>
              <a:ahLst/>
              <a:cxnLst/>
              <a:rect l="l" t="t" r="r" b="b"/>
              <a:pathLst>
                <a:path w="2570" h="2570" extrusionOk="0">
                  <a:moveTo>
                    <a:pt x="589" y="0"/>
                  </a:moveTo>
                  <a:cubicBezTo>
                    <a:pt x="72" y="1035"/>
                    <a:pt x="0" y="2052"/>
                    <a:pt x="0" y="2106"/>
                  </a:cubicBezTo>
                  <a:cubicBezTo>
                    <a:pt x="0" y="2231"/>
                    <a:pt x="36" y="2355"/>
                    <a:pt x="125" y="2445"/>
                  </a:cubicBezTo>
                  <a:cubicBezTo>
                    <a:pt x="214" y="2516"/>
                    <a:pt x="322" y="2570"/>
                    <a:pt x="446" y="2570"/>
                  </a:cubicBezTo>
                  <a:lnTo>
                    <a:pt x="464" y="2570"/>
                  </a:lnTo>
                  <a:cubicBezTo>
                    <a:pt x="518" y="2570"/>
                    <a:pt x="1535" y="2498"/>
                    <a:pt x="2570" y="1981"/>
                  </a:cubicBez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2"/>
            <p:cNvSpPr/>
            <p:nvPr/>
          </p:nvSpPr>
          <p:spPr>
            <a:xfrm>
              <a:off x="3382875" y="3404550"/>
              <a:ext cx="321650" cy="306500"/>
            </a:xfrm>
            <a:custGeom>
              <a:avLst/>
              <a:gdLst/>
              <a:ahLst/>
              <a:cxnLst/>
              <a:rect l="l" t="t" r="r" b="b"/>
              <a:pathLst>
                <a:path w="12866" h="12260" extrusionOk="0">
                  <a:moveTo>
                    <a:pt x="8300" y="3825"/>
                  </a:moveTo>
                  <a:cubicBezTo>
                    <a:pt x="8413" y="3825"/>
                    <a:pt x="8529" y="3865"/>
                    <a:pt x="8619" y="3945"/>
                  </a:cubicBezTo>
                  <a:cubicBezTo>
                    <a:pt x="8779" y="4124"/>
                    <a:pt x="8779" y="4409"/>
                    <a:pt x="8619" y="4570"/>
                  </a:cubicBezTo>
                  <a:lnTo>
                    <a:pt x="7370" y="5819"/>
                  </a:lnTo>
                  <a:cubicBezTo>
                    <a:pt x="7280" y="5908"/>
                    <a:pt x="7173" y="5944"/>
                    <a:pt x="7049" y="5944"/>
                  </a:cubicBezTo>
                  <a:cubicBezTo>
                    <a:pt x="6941" y="5944"/>
                    <a:pt x="6834" y="5908"/>
                    <a:pt x="6745" y="5819"/>
                  </a:cubicBezTo>
                  <a:cubicBezTo>
                    <a:pt x="6567" y="5658"/>
                    <a:pt x="6567" y="5373"/>
                    <a:pt x="6745" y="5194"/>
                  </a:cubicBezTo>
                  <a:lnTo>
                    <a:pt x="7994" y="3945"/>
                  </a:lnTo>
                  <a:cubicBezTo>
                    <a:pt x="8074" y="3865"/>
                    <a:pt x="8186" y="3825"/>
                    <a:pt x="8300" y="3825"/>
                  </a:cubicBezTo>
                  <a:close/>
                  <a:moveTo>
                    <a:pt x="5580" y="0"/>
                  </a:moveTo>
                  <a:cubicBezTo>
                    <a:pt x="5124" y="0"/>
                    <a:pt x="4619" y="306"/>
                    <a:pt x="4408" y="430"/>
                  </a:cubicBezTo>
                  <a:cubicBezTo>
                    <a:pt x="3783" y="805"/>
                    <a:pt x="3070" y="1394"/>
                    <a:pt x="2374" y="2072"/>
                  </a:cubicBezTo>
                  <a:cubicBezTo>
                    <a:pt x="1678" y="2768"/>
                    <a:pt x="1107" y="3499"/>
                    <a:pt x="732" y="4106"/>
                  </a:cubicBezTo>
                  <a:cubicBezTo>
                    <a:pt x="554" y="4409"/>
                    <a:pt x="1" y="5319"/>
                    <a:pt x="500" y="5819"/>
                  </a:cubicBezTo>
                  <a:cubicBezTo>
                    <a:pt x="638" y="5956"/>
                    <a:pt x="818" y="6023"/>
                    <a:pt x="1036" y="6023"/>
                  </a:cubicBezTo>
                  <a:cubicBezTo>
                    <a:pt x="1214" y="6023"/>
                    <a:pt x="1417" y="5978"/>
                    <a:pt x="1642" y="5890"/>
                  </a:cubicBezTo>
                  <a:cubicBezTo>
                    <a:pt x="1910" y="5783"/>
                    <a:pt x="2213" y="5605"/>
                    <a:pt x="2552" y="5373"/>
                  </a:cubicBezTo>
                  <a:lnTo>
                    <a:pt x="3212" y="6033"/>
                  </a:lnTo>
                  <a:lnTo>
                    <a:pt x="2695" y="7210"/>
                  </a:lnTo>
                  <a:cubicBezTo>
                    <a:pt x="2624" y="7371"/>
                    <a:pt x="2659" y="7567"/>
                    <a:pt x="2784" y="7692"/>
                  </a:cubicBezTo>
                  <a:lnTo>
                    <a:pt x="4872" y="9780"/>
                  </a:lnTo>
                  <a:cubicBezTo>
                    <a:pt x="4954" y="9862"/>
                    <a:pt x="5067" y="9905"/>
                    <a:pt x="5180" y="9905"/>
                  </a:cubicBezTo>
                  <a:cubicBezTo>
                    <a:pt x="5239" y="9905"/>
                    <a:pt x="5298" y="9893"/>
                    <a:pt x="5353" y="9869"/>
                  </a:cubicBezTo>
                  <a:lnTo>
                    <a:pt x="6531" y="9352"/>
                  </a:lnTo>
                  <a:lnTo>
                    <a:pt x="7191" y="10012"/>
                  </a:lnTo>
                  <a:cubicBezTo>
                    <a:pt x="6959" y="10351"/>
                    <a:pt x="6781" y="10654"/>
                    <a:pt x="6674" y="10922"/>
                  </a:cubicBezTo>
                  <a:cubicBezTo>
                    <a:pt x="6478" y="11421"/>
                    <a:pt x="6495" y="11814"/>
                    <a:pt x="6745" y="12064"/>
                  </a:cubicBezTo>
                  <a:cubicBezTo>
                    <a:pt x="6888" y="12206"/>
                    <a:pt x="7084" y="12260"/>
                    <a:pt x="7280" y="12260"/>
                  </a:cubicBezTo>
                  <a:cubicBezTo>
                    <a:pt x="7727" y="12260"/>
                    <a:pt x="8244" y="11957"/>
                    <a:pt x="8458" y="11832"/>
                  </a:cubicBezTo>
                  <a:cubicBezTo>
                    <a:pt x="9065" y="11457"/>
                    <a:pt x="9796" y="10886"/>
                    <a:pt x="10492" y="10190"/>
                  </a:cubicBezTo>
                  <a:cubicBezTo>
                    <a:pt x="11170" y="9494"/>
                    <a:pt x="11759" y="8781"/>
                    <a:pt x="12134" y="8156"/>
                  </a:cubicBezTo>
                  <a:cubicBezTo>
                    <a:pt x="12312" y="7853"/>
                    <a:pt x="12865" y="6943"/>
                    <a:pt x="12348" y="6443"/>
                  </a:cubicBezTo>
                  <a:cubicBezTo>
                    <a:pt x="12199" y="6295"/>
                    <a:pt x="12015" y="6239"/>
                    <a:pt x="11821" y="6239"/>
                  </a:cubicBezTo>
                  <a:cubicBezTo>
                    <a:pt x="11363" y="6239"/>
                    <a:pt x="10853" y="6550"/>
                    <a:pt x="10653" y="6675"/>
                  </a:cubicBezTo>
                  <a:cubicBezTo>
                    <a:pt x="10117" y="6978"/>
                    <a:pt x="9529" y="7460"/>
                    <a:pt x="8922" y="8013"/>
                  </a:cubicBezTo>
                  <a:lnTo>
                    <a:pt x="8280" y="7353"/>
                  </a:lnTo>
                  <a:cubicBezTo>
                    <a:pt x="8601" y="7068"/>
                    <a:pt x="8922" y="6764"/>
                    <a:pt x="9243" y="6443"/>
                  </a:cubicBezTo>
                  <a:cubicBezTo>
                    <a:pt x="9921" y="5765"/>
                    <a:pt x="10546" y="5051"/>
                    <a:pt x="11063" y="4373"/>
                  </a:cubicBezTo>
                  <a:cubicBezTo>
                    <a:pt x="9654" y="4017"/>
                    <a:pt x="8547" y="2910"/>
                    <a:pt x="8190" y="1501"/>
                  </a:cubicBezTo>
                  <a:cubicBezTo>
                    <a:pt x="7512" y="2018"/>
                    <a:pt x="6799" y="2643"/>
                    <a:pt x="6121" y="3321"/>
                  </a:cubicBezTo>
                  <a:cubicBezTo>
                    <a:pt x="5800" y="3642"/>
                    <a:pt x="5496" y="3963"/>
                    <a:pt x="5211" y="4284"/>
                  </a:cubicBezTo>
                  <a:lnTo>
                    <a:pt x="4551" y="3642"/>
                  </a:lnTo>
                  <a:cubicBezTo>
                    <a:pt x="5104" y="3035"/>
                    <a:pt x="5585" y="2446"/>
                    <a:pt x="5889" y="1911"/>
                  </a:cubicBezTo>
                  <a:cubicBezTo>
                    <a:pt x="6067" y="1626"/>
                    <a:pt x="6620" y="716"/>
                    <a:pt x="6121" y="216"/>
                  </a:cubicBezTo>
                  <a:cubicBezTo>
                    <a:pt x="5969" y="59"/>
                    <a:pt x="5779" y="0"/>
                    <a:pt x="5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6" name="Google Shape;1506;p52"/>
          <p:cNvGrpSpPr/>
          <p:nvPr/>
        </p:nvGrpSpPr>
        <p:grpSpPr>
          <a:xfrm>
            <a:off x="5428200" y="1643925"/>
            <a:ext cx="256975" cy="376500"/>
            <a:chOff x="1698075" y="2235900"/>
            <a:chExt cx="256975" cy="376500"/>
          </a:xfrm>
        </p:grpSpPr>
        <p:sp>
          <p:nvSpPr>
            <p:cNvPr id="1507" name="Google Shape;1507;p52"/>
            <p:cNvSpPr/>
            <p:nvPr/>
          </p:nvSpPr>
          <p:spPr>
            <a:xfrm>
              <a:off x="1698075" y="2235900"/>
              <a:ext cx="256975" cy="287725"/>
            </a:xfrm>
            <a:custGeom>
              <a:avLst/>
              <a:gdLst/>
              <a:ahLst/>
              <a:cxnLst/>
              <a:rect l="l" t="t" r="r" b="b"/>
              <a:pathLst>
                <a:path w="10279" h="11509" extrusionOk="0">
                  <a:moveTo>
                    <a:pt x="4105" y="7120"/>
                  </a:moveTo>
                  <a:cubicBezTo>
                    <a:pt x="4355" y="7120"/>
                    <a:pt x="4551" y="7316"/>
                    <a:pt x="4551" y="7566"/>
                  </a:cubicBezTo>
                  <a:cubicBezTo>
                    <a:pt x="4551" y="7815"/>
                    <a:pt x="4355" y="8012"/>
                    <a:pt x="4105" y="8012"/>
                  </a:cubicBezTo>
                  <a:cubicBezTo>
                    <a:pt x="3873" y="8012"/>
                    <a:pt x="3677" y="7815"/>
                    <a:pt x="3677" y="7566"/>
                  </a:cubicBezTo>
                  <a:cubicBezTo>
                    <a:pt x="3677" y="7316"/>
                    <a:pt x="3873" y="7120"/>
                    <a:pt x="4105" y="7120"/>
                  </a:cubicBezTo>
                  <a:close/>
                  <a:moveTo>
                    <a:pt x="6175" y="7120"/>
                  </a:moveTo>
                  <a:cubicBezTo>
                    <a:pt x="6406" y="7120"/>
                    <a:pt x="6603" y="7316"/>
                    <a:pt x="6603" y="7566"/>
                  </a:cubicBezTo>
                  <a:cubicBezTo>
                    <a:pt x="6603" y="7815"/>
                    <a:pt x="6406" y="8012"/>
                    <a:pt x="6175" y="8012"/>
                  </a:cubicBezTo>
                  <a:cubicBezTo>
                    <a:pt x="5925" y="8012"/>
                    <a:pt x="5728" y="7815"/>
                    <a:pt x="5728" y="7566"/>
                  </a:cubicBezTo>
                  <a:cubicBezTo>
                    <a:pt x="5728" y="7316"/>
                    <a:pt x="5925" y="7120"/>
                    <a:pt x="6175" y="7120"/>
                  </a:cubicBezTo>
                  <a:close/>
                  <a:moveTo>
                    <a:pt x="7281" y="2659"/>
                  </a:moveTo>
                  <a:lnTo>
                    <a:pt x="9404" y="5300"/>
                  </a:lnTo>
                  <a:lnTo>
                    <a:pt x="9404" y="7316"/>
                  </a:lnTo>
                  <a:lnTo>
                    <a:pt x="8530" y="8154"/>
                  </a:lnTo>
                  <a:cubicBezTo>
                    <a:pt x="8530" y="7726"/>
                    <a:pt x="8441" y="7316"/>
                    <a:pt x="8280" y="6923"/>
                  </a:cubicBezTo>
                  <a:cubicBezTo>
                    <a:pt x="8441" y="6673"/>
                    <a:pt x="8530" y="6388"/>
                    <a:pt x="8530" y="6085"/>
                  </a:cubicBezTo>
                  <a:cubicBezTo>
                    <a:pt x="8530" y="5210"/>
                    <a:pt x="7798" y="4479"/>
                    <a:pt x="6906" y="4479"/>
                  </a:cubicBezTo>
                  <a:cubicBezTo>
                    <a:pt x="6531" y="4479"/>
                    <a:pt x="6157" y="4604"/>
                    <a:pt x="5871" y="4854"/>
                  </a:cubicBezTo>
                  <a:cubicBezTo>
                    <a:pt x="5630" y="4800"/>
                    <a:pt x="5385" y="4773"/>
                    <a:pt x="5140" y="4773"/>
                  </a:cubicBezTo>
                  <a:cubicBezTo>
                    <a:pt x="4894" y="4773"/>
                    <a:pt x="4649" y="4800"/>
                    <a:pt x="4408" y="4854"/>
                  </a:cubicBezTo>
                  <a:cubicBezTo>
                    <a:pt x="4123" y="4604"/>
                    <a:pt x="3748" y="4479"/>
                    <a:pt x="3373" y="4479"/>
                  </a:cubicBezTo>
                  <a:cubicBezTo>
                    <a:pt x="2481" y="4479"/>
                    <a:pt x="1750" y="5210"/>
                    <a:pt x="1750" y="6085"/>
                  </a:cubicBezTo>
                  <a:cubicBezTo>
                    <a:pt x="1750" y="6388"/>
                    <a:pt x="1839" y="6673"/>
                    <a:pt x="1999" y="6923"/>
                  </a:cubicBezTo>
                  <a:cubicBezTo>
                    <a:pt x="1839" y="7316"/>
                    <a:pt x="1767" y="7726"/>
                    <a:pt x="1767" y="8154"/>
                  </a:cubicBezTo>
                  <a:lnTo>
                    <a:pt x="875" y="7316"/>
                  </a:lnTo>
                  <a:lnTo>
                    <a:pt x="875" y="5300"/>
                  </a:lnTo>
                  <a:lnTo>
                    <a:pt x="2999" y="2659"/>
                  </a:lnTo>
                  <a:close/>
                  <a:moveTo>
                    <a:pt x="429" y="0"/>
                  </a:moveTo>
                  <a:cubicBezTo>
                    <a:pt x="197" y="0"/>
                    <a:pt x="1" y="197"/>
                    <a:pt x="1" y="446"/>
                  </a:cubicBezTo>
                  <a:lnTo>
                    <a:pt x="1" y="1321"/>
                  </a:lnTo>
                  <a:cubicBezTo>
                    <a:pt x="1" y="2052"/>
                    <a:pt x="590" y="2659"/>
                    <a:pt x="1321" y="2659"/>
                  </a:cubicBezTo>
                  <a:lnTo>
                    <a:pt x="1874" y="2659"/>
                  </a:lnTo>
                  <a:lnTo>
                    <a:pt x="90" y="4871"/>
                  </a:lnTo>
                  <a:cubicBezTo>
                    <a:pt x="37" y="4961"/>
                    <a:pt x="1" y="5050"/>
                    <a:pt x="1" y="5157"/>
                  </a:cubicBezTo>
                  <a:lnTo>
                    <a:pt x="1" y="7512"/>
                  </a:lnTo>
                  <a:cubicBezTo>
                    <a:pt x="1" y="7619"/>
                    <a:pt x="37" y="7744"/>
                    <a:pt x="126" y="7833"/>
                  </a:cubicBezTo>
                  <a:lnTo>
                    <a:pt x="2142" y="9725"/>
                  </a:lnTo>
                  <a:cubicBezTo>
                    <a:pt x="2642" y="10670"/>
                    <a:pt x="3587" y="11366"/>
                    <a:pt x="4694" y="11509"/>
                  </a:cubicBezTo>
                  <a:lnTo>
                    <a:pt x="4694" y="9457"/>
                  </a:lnTo>
                  <a:cubicBezTo>
                    <a:pt x="4533" y="9386"/>
                    <a:pt x="4408" y="9225"/>
                    <a:pt x="4408" y="9029"/>
                  </a:cubicBezTo>
                  <a:cubicBezTo>
                    <a:pt x="4408" y="8797"/>
                    <a:pt x="4604" y="8600"/>
                    <a:pt x="4854" y="8600"/>
                  </a:cubicBezTo>
                  <a:lnTo>
                    <a:pt x="5443" y="8600"/>
                  </a:lnTo>
                  <a:cubicBezTo>
                    <a:pt x="5675" y="8600"/>
                    <a:pt x="5871" y="8797"/>
                    <a:pt x="5871" y="9029"/>
                  </a:cubicBezTo>
                  <a:cubicBezTo>
                    <a:pt x="5871" y="9225"/>
                    <a:pt x="5746" y="9386"/>
                    <a:pt x="5586" y="9457"/>
                  </a:cubicBezTo>
                  <a:lnTo>
                    <a:pt x="5586" y="11509"/>
                  </a:lnTo>
                  <a:cubicBezTo>
                    <a:pt x="6692" y="11366"/>
                    <a:pt x="7638" y="10670"/>
                    <a:pt x="8137" y="9725"/>
                  </a:cubicBezTo>
                  <a:lnTo>
                    <a:pt x="10153" y="7833"/>
                  </a:lnTo>
                  <a:cubicBezTo>
                    <a:pt x="10243" y="7744"/>
                    <a:pt x="10278" y="7619"/>
                    <a:pt x="10278" y="7512"/>
                  </a:cubicBezTo>
                  <a:lnTo>
                    <a:pt x="10278" y="5157"/>
                  </a:lnTo>
                  <a:cubicBezTo>
                    <a:pt x="10278" y="5050"/>
                    <a:pt x="10261" y="4961"/>
                    <a:pt x="10189" y="4871"/>
                  </a:cubicBezTo>
                  <a:lnTo>
                    <a:pt x="8405" y="2659"/>
                  </a:lnTo>
                  <a:lnTo>
                    <a:pt x="8958" y="2659"/>
                  </a:lnTo>
                  <a:cubicBezTo>
                    <a:pt x="9690" y="2659"/>
                    <a:pt x="10278" y="2052"/>
                    <a:pt x="10278" y="1321"/>
                  </a:cubicBezTo>
                  <a:lnTo>
                    <a:pt x="10278" y="446"/>
                  </a:lnTo>
                  <a:cubicBezTo>
                    <a:pt x="10278" y="197"/>
                    <a:pt x="10082" y="0"/>
                    <a:pt x="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2"/>
            <p:cNvSpPr/>
            <p:nvPr/>
          </p:nvSpPr>
          <p:spPr>
            <a:xfrm>
              <a:off x="1796225" y="2590525"/>
              <a:ext cx="60675" cy="21875"/>
            </a:xfrm>
            <a:custGeom>
              <a:avLst/>
              <a:gdLst/>
              <a:ahLst/>
              <a:cxnLst/>
              <a:rect l="l" t="t" r="r" b="b"/>
              <a:pathLst>
                <a:path w="2427" h="875" extrusionOk="0">
                  <a:moveTo>
                    <a:pt x="1214" y="0"/>
                  </a:moveTo>
                  <a:cubicBezTo>
                    <a:pt x="678" y="0"/>
                    <a:pt x="214" y="357"/>
                    <a:pt x="0" y="874"/>
                  </a:cubicBezTo>
                  <a:lnTo>
                    <a:pt x="2427" y="874"/>
                  </a:lnTo>
                  <a:cubicBezTo>
                    <a:pt x="2231" y="357"/>
                    <a:pt x="1749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1727525" y="2516475"/>
              <a:ext cx="198525" cy="95925"/>
            </a:xfrm>
            <a:custGeom>
              <a:avLst/>
              <a:gdLst/>
              <a:ahLst/>
              <a:cxnLst/>
              <a:rect l="l" t="t" r="r" b="b"/>
              <a:pathLst>
                <a:path w="7941" h="3837" extrusionOk="0">
                  <a:moveTo>
                    <a:pt x="1018" y="0"/>
                  </a:moveTo>
                  <a:cubicBezTo>
                    <a:pt x="393" y="1017"/>
                    <a:pt x="1" y="2284"/>
                    <a:pt x="1" y="3390"/>
                  </a:cubicBezTo>
                  <a:cubicBezTo>
                    <a:pt x="1" y="3640"/>
                    <a:pt x="197" y="3836"/>
                    <a:pt x="429" y="3836"/>
                  </a:cubicBezTo>
                  <a:lnTo>
                    <a:pt x="1821" y="3836"/>
                  </a:lnTo>
                  <a:cubicBezTo>
                    <a:pt x="2070" y="2819"/>
                    <a:pt x="2945" y="2070"/>
                    <a:pt x="3962" y="2070"/>
                  </a:cubicBezTo>
                  <a:cubicBezTo>
                    <a:pt x="4997" y="2070"/>
                    <a:pt x="5853" y="2819"/>
                    <a:pt x="6103" y="3836"/>
                  </a:cubicBezTo>
                  <a:lnTo>
                    <a:pt x="7495" y="3836"/>
                  </a:lnTo>
                  <a:cubicBezTo>
                    <a:pt x="7726" y="3836"/>
                    <a:pt x="7941" y="3640"/>
                    <a:pt x="7941" y="3390"/>
                  </a:cubicBezTo>
                  <a:cubicBezTo>
                    <a:pt x="7941" y="2284"/>
                    <a:pt x="7530" y="1017"/>
                    <a:pt x="6906" y="0"/>
                  </a:cubicBezTo>
                  <a:cubicBezTo>
                    <a:pt x="6138" y="732"/>
                    <a:pt x="5104" y="1196"/>
                    <a:pt x="3962" y="1196"/>
                  </a:cubicBezTo>
                  <a:cubicBezTo>
                    <a:pt x="2820" y="1196"/>
                    <a:pt x="1785" y="732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52"/>
          <p:cNvGrpSpPr/>
          <p:nvPr/>
        </p:nvGrpSpPr>
        <p:grpSpPr>
          <a:xfrm>
            <a:off x="7411325" y="3761625"/>
            <a:ext cx="257400" cy="376500"/>
            <a:chOff x="5086850" y="2811325"/>
            <a:chExt cx="257400" cy="376500"/>
          </a:xfrm>
        </p:grpSpPr>
        <p:sp>
          <p:nvSpPr>
            <p:cNvPr id="1511" name="Google Shape;1511;p52"/>
            <p:cNvSpPr/>
            <p:nvPr/>
          </p:nvSpPr>
          <p:spPr>
            <a:xfrm>
              <a:off x="5086850" y="2811325"/>
              <a:ext cx="257400" cy="45525"/>
            </a:xfrm>
            <a:custGeom>
              <a:avLst/>
              <a:gdLst/>
              <a:ahLst/>
              <a:cxnLst/>
              <a:rect l="l" t="t" r="r" b="b"/>
              <a:pathLst>
                <a:path w="10296" h="1821" extrusionOk="0">
                  <a:moveTo>
                    <a:pt x="447" y="0"/>
                  </a:moveTo>
                  <a:cubicBezTo>
                    <a:pt x="197" y="0"/>
                    <a:pt x="1" y="197"/>
                    <a:pt x="1" y="446"/>
                  </a:cubicBezTo>
                  <a:lnTo>
                    <a:pt x="1" y="1820"/>
                  </a:lnTo>
                  <a:lnTo>
                    <a:pt x="9850" y="1820"/>
                  </a:lnTo>
                  <a:cubicBezTo>
                    <a:pt x="10100" y="1820"/>
                    <a:pt x="10296" y="1624"/>
                    <a:pt x="10296" y="1374"/>
                  </a:cubicBezTo>
                  <a:lnTo>
                    <a:pt x="10296" y="446"/>
                  </a:lnTo>
                  <a:cubicBezTo>
                    <a:pt x="10296" y="197"/>
                    <a:pt x="10100" y="0"/>
                    <a:pt x="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5086850" y="3143650"/>
              <a:ext cx="257400" cy="44175"/>
            </a:xfrm>
            <a:custGeom>
              <a:avLst/>
              <a:gdLst/>
              <a:ahLst/>
              <a:cxnLst/>
              <a:rect l="l" t="t" r="r" b="b"/>
              <a:pathLst>
                <a:path w="10296" h="1767" extrusionOk="0">
                  <a:moveTo>
                    <a:pt x="1" y="0"/>
                  </a:moveTo>
                  <a:lnTo>
                    <a:pt x="1" y="1320"/>
                  </a:lnTo>
                  <a:cubicBezTo>
                    <a:pt x="1" y="1570"/>
                    <a:pt x="197" y="1766"/>
                    <a:pt x="447" y="1766"/>
                  </a:cubicBezTo>
                  <a:lnTo>
                    <a:pt x="9850" y="1766"/>
                  </a:lnTo>
                  <a:cubicBezTo>
                    <a:pt x="10100" y="1766"/>
                    <a:pt x="10296" y="1570"/>
                    <a:pt x="10296" y="1320"/>
                  </a:cubicBezTo>
                  <a:cubicBezTo>
                    <a:pt x="10296" y="1071"/>
                    <a:pt x="10100" y="874"/>
                    <a:pt x="9850" y="874"/>
                  </a:cubicBezTo>
                  <a:lnTo>
                    <a:pt x="3819" y="874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2"/>
            <p:cNvSpPr/>
            <p:nvPr/>
          </p:nvSpPr>
          <p:spPr>
            <a:xfrm>
              <a:off x="5086850" y="3011150"/>
              <a:ext cx="95475" cy="22325"/>
            </a:xfrm>
            <a:custGeom>
              <a:avLst/>
              <a:gdLst/>
              <a:ahLst/>
              <a:cxnLst/>
              <a:rect l="l" t="t" r="r" b="b"/>
              <a:pathLst>
                <a:path w="3819" h="893" extrusionOk="0">
                  <a:moveTo>
                    <a:pt x="1" y="1"/>
                  </a:moveTo>
                  <a:lnTo>
                    <a:pt x="1" y="893"/>
                  </a:lnTo>
                  <a:lnTo>
                    <a:pt x="3819" y="89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5086850" y="3055325"/>
              <a:ext cx="95475" cy="22325"/>
            </a:xfrm>
            <a:custGeom>
              <a:avLst/>
              <a:gdLst/>
              <a:ahLst/>
              <a:cxnLst/>
              <a:rect l="l" t="t" r="r" b="b"/>
              <a:pathLst>
                <a:path w="3819" h="893" extrusionOk="0">
                  <a:moveTo>
                    <a:pt x="1" y="0"/>
                  </a:moveTo>
                  <a:lnTo>
                    <a:pt x="1" y="892"/>
                  </a:lnTo>
                  <a:lnTo>
                    <a:pt x="3819" y="892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2"/>
            <p:cNvSpPr/>
            <p:nvPr/>
          </p:nvSpPr>
          <p:spPr>
            <a:xfrm>
              <a:off x="5086850" y="2967000"/>
              <a:ext cx="95475" cy="22325"/>
            </a:xfrm>
            <a:custGeom>
              <a:avLst/>
              <a:gdLst/>
              <a:ahLst/>
              <a:cxnLst/>
              <a:rect l="l" t="t" r="r" b="b"/>
              <a:pathLst>
                <a:path w="3819" h="893" extrusionOk="0">
                  <a:moveTo>
                    <a:pt x="1" y="0"/>
                  </a:moveTo>
                  <a:lnTo>
                    <a:pt x="1" y="892"/>
                  </a:lnTo>
                  <a:lnTo>
                    <a:pt x="3819" y="892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5086850" y="3099475"/>
              <a:ext cx="95475" cy="21875"/>
            </a:xfrm>
            <a:custGeom>
              <a:avLst/>
              <a:gdLst/>
              <a:ahLst/>
              <a:cxnLst/>
              <a:rect l="l" t="t" r="r" b="b"/>
              <a:pathLst>
                <a:path w="3819" h="875" extrusionOk="0">
                  <a:moveTo>
                    <a:pt x="1" y="1"/>
                  </a:moveTo>
                  <a:lnTo>
                    <a:pt x="1" y="875"/>
                  </a:lnTo>
                  <a:lnTo>
                    <a:pt x="3819" y="875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5086850" y="2922825"/>
              <a:ext cx="95475" cy="22350"/>
            </a:xfrm>
            <a:custGeom>
              <a:avLst/>
              <a:gdLst/>
              <a:ahLst/>
              <a:cxnLst/>
              <a:rect l="l" t="t" r="r" b="b"/>
              <a:pathLst>
                <a:path w="3819" h="894" extrusionOk="0">
                  <a:moveTo>
                    <a:pt x="1" y="1"/>
                  </a:moveTo>
                  <a:lnTo>
                    <a:pt x="1" y="893"/>
                  </a:lnTo>
                  <a:lnTo>
                    <a:pt x="3819" y="89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5086850" y="2879125"/>
              <a:ext cx="95475" cy="21875"/>
            </a:xfrm>
            <a:custGeom>
              <a:avLst/>
              <a:gdLst/>
              <a:ahLst/>
              <a:cxnLst/>
              <a:rect l="l" t="t" r="r" b="b"/>
              <a:pathLst>
                <a:path w="3819" h="875" extrusionOk="0">
                  <a:moveTo>
                    <a:pt x="1" y="0"/>
                  </a:moveTo>
                  <a:lnTo>
                    <a:pt x="1" y="875"/>
                  </a:lnTo>
                  <a:lnTo>
                    <a:pt x="3819" y="875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5235400" y="2879125"/>
              <a:ext cx="107075" cy="169075"/>
            </a:xfrm>
            <a:custGeom>
              <a:avLst/>
              <a:gdLst/>
              <a:ahLst/>
              <a:cxnLst/>
              <a:rect l="l" t="t" r="r" b="b"/>
              <a:pathLst>
                <a:path w="4283" h="6763" extrusionOk="0">
                  <a:moveTo>
                    <a:pt x="821" y="0"/>
                  </a:moveTo>
                  <a:lnTo>
                    <a:pt x="821" y="1321"/>
                  </a:lnTo>
                  <a:cubicBezTo>
                    <a:pt x="821" y="1553"/>
                    <a:pt x="1017" y="1749"/>
                    <a:pt x="1267" y="1749"/>
                  </a:cubicBezTo>
                  <a:lnTo>
                    <a:pt x="1695" y="1749"/>
                  </a:lnTo>
                  <a:lnTo>
                    <a:pt x="1695" y="2320"/>
                  </a:lnTo>
                  <a:lnTo>
                    <a:pt x="678" y="3426"/>
                  </a:lnTo>
                  <a:cubicBezTo>
                    <a:pt x="143" y="4015"/>
                    <a:pt x="0" y="4836"/>
                    <a:pt x="321" y="5567"/>
                  </a:cubicBezTo>
                  <a:cubicBezTo>
                    <a:pt x="643" y="6299"/>
                    <a:pt x="1338" y="6763"/>
                    <a:pt x="2141" y="6763"/>
                  </a:cubicBezTo>
                  <a:cubicBezTo>
                    <a:pt x="2944" y="6763"/>
                    <a:pt x="3640" y="6299"/>
                    <a:pt x="3961" y="5567"/>
                  </a:cubicBezTo>
                  <a:cubicBezTo>
                    <a:pt x="4282" y="4836"/>
                    <a:pt x="4140" y="4015"/>
                    <a:pt x="3604" y="3426"/>
                  </a:cubicBezTo>
                  <a:lnTo>
                    <a:pt x="2587" y="2320"/>
                  </a:lnTo>
                  <a:lnTo>
                    <a:pt x="2587" y="1749"/>
                  </a:lnTo>
                  <a:lnTo>
                    <a:pt x="3033" y="1749"/>
                  </a:lnTo>
                  <a:cubicBezTo>
                    <a:pt x="3265" y="1749"/>
                    <a:pt x="3462" y="1553"/>
                    <a:pt x="3462" y="1321"/>
                  </a:cubicBezTo>
                  <a:lnTo>
                    <a:pt x="3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685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3558025"/>
            <a:ext cx="2653732" cy="98688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54" y="1563349"/>
            <a:ext cx="2655018" cy="42183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54" y="2654309"/>
            <a:ext cx="2655018" cy="421839"/>
          </a:xfrm>
          <a:prstGeom prst="rect">
            <a:avLst/>
          </a:prstGeom>
        </p:spPr>
      </p:pic>
      <p:sp>
        <p:nvSpPr>
          <p:cNvPr id="1041" name="Google Shape;10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CODING ON PYGAME</a:t>
            </a:r>
            <a:endParaRPr dirty="0"/>
          </a:p>
        </p:txBody>
      </p:sp>
      <p:grpSp>
        <p:nvGrpSpPr>
          <p:cNvPr id="1042" name="Google Shape;1042;p42"/>
          <p:cNvGrpSpPr/>
          <p:nvPr/>
        </p:nvGrpSpPr>
        <p:grpSpPr>
          <a:xfrm rot="10800000" flipH="1">
            <a:off x="720000" y="1425849"/>
            <a:ext cx="667869" cy="667869"/>
            <a:chOff x="1377750" y="1690325"/>
            <a:chExt cx="771300" cy="771300"/>
          </a:xfrm>
        </p:grpSpPr>
        <p:sp>
          <p:nvSpPr>
            <p:cNvPr id="1043" name="Google Shape;1043;p4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42"/>
          <p:cNvSpPr txBox="1"/>
          <p:nvPr/>
        </p:nvSpPr>
        <p:spPr>
          <a:xfrm>
            <a:off x="1850175" y="1570784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</a:t>
            </a:r>
            <a:r>
              <a:rPr lang="en" sz="12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ef main_menu()</a:t>
            </a:r>
            <a:endParaRPr sz="12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050" name="Google Shape;1050;p42"/>
          <p:cNvGrpSpPr/>
          <p:nvPr/>
        </p:nvGrpSpPr>
        <p:grpSpPr>
          <a:xfrm rot="10800000" flipH="1">
            <a:off x="720000" y="3768449"/>
            <a:ext cx="667869" cy="667869"/>
            <a:chOff x="1377750" y="1690325"/>
            <a:chExt cx="771300" cy="771300"/>
          </a:xfrm>
        </p:grpSpPr>
        <p:sp>
          <p:nvSpPr>
            <p:cNvPr id="1051" name="Google Shape;1051;p4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6" name="Google Shape;1056;p42"/>
          <p:cNvSpPr txBox="1"/>
          <p:nvPr/>
        </p:nvSpPr>
        <p:spPr>
          <a:xfrm>
            <a:off x="1850175" y="3624612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 err="1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def</a:t>
            </a:r>
            <a:r>
              <a:rPr lang="en-SG" sz="12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jitsu_mode1()</a:t>
            </a:r>
            <a:endParaRPr sz="12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058" name="Google Shape;1058;p42"/>
          <p:cNvGrpSpPr/>
          <p:nvPr/>
        </p:nvGrpSpPr>
        <p:grpSpPr>
          <a:xfrm rot="10800000" flipH="1">
            <a:off x="720000" y="2597149"/>
            <a:ext cx="667869" cy="667869"/>
            <a:chOff x="1377750" y="1690325"/>
            <a:chExt cx="771300" cy="771300"/>
          </a:xfrm>
        </p:grpSpPr>
        <p:sp>
          <p:nvSpPr>
            <p:cNvPr id="1059" name="Google Shape;1059;p4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42"/>
          <p:cNvSpPr txBox="1"/>
          <p:nvPr/>
        </p:nvSpPr>
        <p:spPr>
          <a:xfrm>
            <a:off x="1619024" y="2661246"/>
            <a:ext cx="3318735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 err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</a:t>
            </a:r>
            <a:r>
              <a:rPr lang="en-SG" sz="1200" dirty="0" err="1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ef</a:t>
            </a:r>
            <a:r>
              <a:rPr lang="en-SG" sz="12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-SG" sz="1200" dirty="0" err="1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main_game</a:t>
            </a:r>
            <a:r>
              <a:rPr lang="en-SG" sz="12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()</a:t>
            </a:r>
            <a:endParaRPr sz="12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066" name="Google Shape;1066;p42"/>
          <p:cNvCxnSpPr/>
          <p:nvPr/>
        </p:nvCxnSpPr>
        <p:spPr>
          <a:xfrm>
            <a:off x="1387875" y="175979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42"/>
          <p:cNvCxnSpPr/>
          <p:nvPr/>
        </p:nvCxnSpPr>
        <p:spPr>
          <a:xfrm>
            <a:off x="1387875" y="2931073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42"/>
          <p:cNvCxnSpPr/>
          <p:nvPr/>
        </p:nvCxnSpPr>
        <p:spPr>
          <a:xfrm>
            <a:off x="1387875" y="410239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42"/>
          <p:cNvCxnSpPr>
            <a:stCxn id="1048" idx="3"/>
          </p:cNvCxnSpPr>
          <p:nvPr/>
        </p:nvCxnSpPr>
        <p:spPr>
          <a:xfrm>
            <a:off x="4808175" y="1759784"/>
            <a:ext cx="1274278" cy="8880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70" name="Google Shape;1070;p42"/>
          <p:cNvCxnSpPr>
            <a:stCxn id="1064" idx="3"/>
          </p:cNvCxnSpPr>
          <p:nvPr/>
        </p:nvCxnSpPr>
        <p:spPr>
          <a:xfrm>
            <a:off x="4937759" y="2850246"/>
            <a:ext cx="1144694" cy="132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71" name="Google Shape;1071;p42"/>
          <p:cNvCxnSpPr/>
          <p:nvPr/>
        </p:nvCxnSpPr>
        <p:spPr>
          <a:xfrm flipV="1">
            <a:off x="4948141" y="3076148"/>
            <a:ext cx="1134312" cy="94984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072" name="Google Shape;1072;p42"/>
          <p:cNvSpPr txBox="1"/>
          <p:nvPr/>
        </p:nvSpPr>
        <p:spPr>
          <a:xfrm>
            <a:off x="822786" y="1612217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  <a:endParaRPr sz="20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73" name="Google Shape;1073;p42"/>
          <p:cNvSpPr txBox="1"/>
          <p:nvPr/>
        </p:nvSpPr>
        <p:spPr>
          <a:xfrm>
            <a:off x="822786" y="2783517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endParaRPr sz="20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74" name="Google Shape;1074;p42"/>
          <p:cNvSpPr txBox="1"/>
          <p:nvPr/>
        </p:nvSpPr>
        <p:spPr>
          <a:xfrm>
            <a:off x="822786" y="3954805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endParaRPr sz="20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6" name="Google Shape;1056;p42"/>
          <p:cNvSpPr txBox="1"/>
          <p:nvPr/>
        </p:nvSpPr>
        <p:spPr>
          <a:xfrm>
            <a:off x="1757477" y="3859634"/>
            <a:ext cx="2977101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-SG" sz="1200" dirty="0" err="1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def</a:t>
            </a:r>
            <a:r>
              <a:rPr lang="en-SG" sz="12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jitsu_mode2()</a:t>
            </a:r>
            <a:endParaRPr sz="12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7" name="Google Shape;1056;p42"/>
          <p:cNvSpPr txBox="1"/>
          <p:nvPr/>
        </p:nvSpPr>
        <p:spPr>
          <a:xfrm>
            <a:off x="1850175" y="4080485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 err="1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def</a:t>
            </a:r>
            <a:r>
              <a:rPr lang="en-SG" sz="12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jitsu_mode3()</a:t>
            </a:r>
            <a:endParaRPr sz="12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04" y="2296360"/>
            <a:ext cx="1611488" cy="11077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04" y="3530757"/>
            <a:ext cx="1611488" cy="11066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04" y="1061838"/>
            <a:ext cx="1611488" cy="1107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 txBox="1">
            <a:spLocks noGrp="1"/>
          </p:cNvSpPr>
          <p:nvPr>
            <p:ph type="title"/>
          </p:nvPr>
        </p:nvSpPr>
        <p:spPr>
          <a:xfrm>
            <a:off x="-703327" y="2490009"/>
            <a:ext cx="6834511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MODEL</a:t>
            </a:r>
            <a:endParaRPr sz="3200" dirty="0"/>
          </a:p>
        </p:txBody>
      </p:sp>
      <p:sp>
        <p:nvSpPr>
          <p:cNvPr id="598" name="Google Shape;598;p35"/>
          <p:cNvSpPr txBox="1">
            <a:spLocks noGrp="1"/>
          </p:cNvSpPr>
          <p:nvPr>
            <p:ph type="title" idx="2"/>
          </p:nvPr>
        </p:nvSpPr>
        <p:spPr>
          <a:xfrm>
            <a:off x="1753677" y="1821454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04.</a:t>
            </a:r>
            <a:endParaRPr dirty="0"/>
          </a:p>
        </p:txBody>
      </p:sp>
      <p:sp>
        <p:nvSpPr>
          <p:cNvPr id="680" name="Google Shape;680;p35"/>
          <p:cNvSpPr/>
          <p:nvPr/>
        </p:nvSpPr>
        <p:spPr>
          <a:xfrm rot="-767447">
            <a:off x="5127167" y="1322995"/>
            <a:ext cx="480310" cy="1406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3803;p61"/>
          <p:cNvGrpSpPr/>
          <p:nvPr/>
        </p:nvGrpSpPr>
        <p:grpSpPr>
          <a:xfrm>
            <a:off x="4630896" y="1046915"/>
            <a:ext cx="2697850" cy="2737141"/>
            <a:chOff x="3282151" y="2175700"/>
            <a:chExt cx="1128135" cy="1144566"/>
          </a:xfrm>
        </p:grpSpPr>
        <p:sp>
          <p:nvSpPr>
            <p:cNvPr id="86" name="Google Shape;3804;p61"/>
            <p:cNvSpPr/>
            <p:nvPr/>
          </p:nvSpPr>
          <p:spPr>
            <a:xfrm>
              <a:off x="3282151" y="2175700"/>
              <a:ext cx="1128135" cy="1144566"/>
            </a:xfrm>
            <a:custGeom>
              <a:avLst/>
              <a:gdLst/>
              <a:ahLst/>
              <a:cxnLst/>
              <a:rect l="l" t="t" r="r" b="b"/>
              <a:pathLst>
                <a:path w="32683" h="33159" extrusionOk="0">
                  <a:moveTo>
                    <a:pt x="18698" y="0"/>
                  </a:moveTo>
                  <a:cubicBezTo>
                    <a:pt x="17996" y="0"/>
                    <a:pt x="17369" y="401"/>
                    <a:pt x="16968" y="1078"/>
                  </a:cubicBezTo>
                  <a:cubicBezTo>
                    <a:pt x="16517" y="1053"/>
                    <a:pt x="16066" y="1028"/>
                    <a:pt x="15615" y="1028"/>
                  </a:cubicBezTo>
                  <a:cubicBezTo>
                    <a:pt x="15214" y="1028"/>
                    <a:pt x="14788" y="1028"/>
                    <a:pt x="14387" y="1078"/>
                  </a:cubicBezTo>
                  <a:cubicBezTo>
                    <a:pt x="13986" y="502"/>
                    <a:pt x="13409" y="176"/>
                    <a:pt x="12808" y="176"/>
                  </a:cubicBezTo>
                  <a:cubicBezTo>
                    <a:pt x="12733" y="176"/>
                    <a:pt x="12683" y="176"/>
                    <a:pt x="12633" y="201"/>
                  </a:cubicBezTo>
                  <a:cubicBezTo>
                    <a:pt x="12557" y="176"/>
                    <a:pt x="12507" y="176"/>
                    <a:pt x="12457" y="176"/>
                  </a:cubicBezTo>
                  <a:cubicBezTo>
                    <a:pt x="11505" y="176"/>
                    <a:pt x="10728" y="903"/>
                    <a:pt x="10402" y="2005"/>
                  </a:cubicBezTo>
                  <a:cubicBezTo>
                    <a:pt x="9049" y="2532"/>
                    <a:pt x="7770" y="3284"/>
                    <a:pt x="6617" y="4211"/>
                  </a:cubicBezTo>
                  <a:cubicBezTo>
                    <a:pt x="6542" y="4286"/>
                    <a:pt x="6467" y="4361"/>
                    <a:pt x="6367" y="4436"/>
                  </a:cubicBezTo>
                  <a:cubicBezTo>
                    <a:pt x="5866" y="4862"/>
                    <a:pt x="5389" y="5339"/>
                    <a:pt x="4963" y="5840"/>
                  </a:cubicBezTo>
                  <a:lnTo>
                    <a:pt x="2582" y="5840"/>
                  </a:lnTo>
                  <a:cubicBezTo>
                    <a:pt x="2282" y="5840"/>
                    <a:pt x="1981" y="5990"/>
                    <a:pt x="1805" y="6266"/>
                  </a:cubicBezTo>
                  <a:lnTo>
                    <a:pt x="652" y="7995"/>
                  </a:lnTo>
                  <a:cubicBezTo>
                    <a:pt x="126" y="8772"/>
                    <a:pt x="1" y="9750"/>
                    <a:pt x="277" y="10652"/>
                  </a:cubicBezTo>
                  <a:lnTo>
                    <a:pt x="1429" y="14261"/>
                  </a:lnTo>
                  <a:cubicBezTo>
                    <a:pt x="1429" y="14587"/>
                    <a:pt x="1404" y="14913"/>
                    <a:pt x="1404" y="15213"/>
                  </a:cubicBezTo>
                  <a:lnTo>
                    <a:pt x="1404" y="32231"/>
                  </a:lnTo>
                  <a:cubicBezTo>
                    <a:pt x="1404" y="32757"/>
                    <a:pt x="1830" y="33158"/>
                    <a:pt x="2332" y="33158"/>
                  </a:cubicBezTo>
                  <a:lnTo>
                    <a:pt x="28873" y="33158"/>
                  </a:lnTo>
                  <a:cubicBezTo>
                    <a:pt x="29374" y="33158"/>
                    <a:pt x="29801" y="32757"/>
                    <a:pt x="29801" y="32231"/>
                  </a:cubicBezTo>
                  <a:lnTo>
                    <a:pt x="29801" y="29249"/>
                  </a:lnTo>
                  <a:lnTo>
                    <a:pt x="32056" y="28547"/>
                  </a:lnTo>
                  <a:cubicBezTo>
                    <a:pt x="32432" y="28422"/>
                    <a:pt x="32683" y="28071"/>
                    <a:pt x="32683" y="27670"/>
                  </a:cubicBezTo>
                  <a:lnTo>
                    <a:pt x="32683" y="25163"/>
                  </a:lnTo>
                  <a:cubicBezTo>
                    <a:pt x="32683" y="24838"/>
                    <a:pt x="32482" y="24512"/>
                    <a:pt x="32181" y="24361"/>
                  </a:cubicBezTo>
                  <a:lnTo>
                    <a:pt x="29801" y="23158"/>
                  </a:lnTo>
                  <a:lnTo>
                    <a:pt x="29801" y="15213"/>
                  </a:lnTo>
                  <a:cubicBezTo>
                    <a:pt x="29801" y="11429"/>
                    <a:pt x="28322" y="7870"/>
                    <a:pt x="25640" y="5188"/>
                  </a:cubicBezTo>
                  <a:cubicBezTo>
                    <a:pt x="24337" y="3885"/>
                    <a:pt x="22833" y="2857"/>
                    <a:pt x="21154" y="2156"/>
                  </a:cubicBezTo>
                  <a:cubicBezTo>
                    <a:pt x="20928" y="903"/>
                    <a:pt x="20076" y="0"/>
                    <a:pt x="19049" y="0"/>
                  </a:cubicBezTo>
                  <a:cubicBezTo>
                    <a:pt x="18973" y="0"/>
                    <a:pt x="18923" y="0"/>
                    <a:pt x="18873" y="25"/>
                  </a:cubicBezTo>
                  <a:cubicBezTo>
                    <a:pt x="18798" y="0"/>
                    <a:pt x="18748" y="0"/>
                    <a:pt x="1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3540000" algn="bl" rotWithShape="0">
                <a:schemeClr val="accent5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05;p61"/>
            <p:cNvSpPr/>
            <p:nvPr/>
          </p:nvSpPr>
          <p:spPr>
            <a:xfrm>
              <a:off x="3362608" y="2242316"/>
              <a:ext cx="916198" cy="1045949"/>
            </a:xfrm>
            <a:custGeom>
              <a:avLst/>
              <a:gdLst/>
              <a:ahLst/>
              <a:cxnLst/>
              <a:rect l="l" t="t" r="r" b="b"/>
              <a:pathLst>
                <a:path w="26543" h="30302" extrusionOk="0">
                  <a:moveTo>
                    <a:pt x="13284" y="0"/>
                  </a:moveTo>
                  <a:cubicBezTo>
                    <a:pt x="10076" y="0"/>
                    <a:pt x="7169" y="1128"/>
                    <a:pt x="4863" y="3008"/>
                  </a:cubicBezTo>
                  <a:cubicBezTo>
                    <a:pt x="4788" y="3058"/>
                    <a:pt x="4713" y="3133"/>
                    <a:pt x="4637" y="3208"/>
                  </a:cubicBezTo>
                  <a:cubicBezTo>
                    <a:pt x="1805" y="5639"/>
                    <a:pt x="1" y="9248"/>
                    <a:pt x="1" y="13283"/>
                  </a:cubicBezTo>
                  <a:lnTo>
                    <a:pt x="1" y="30301"/>
                  </a:lnTo>
                  <a:lnTo>
                    <a:pt x="26542" y="30301"/>
                  </a:lnTo>
                  <a:lnTo>
                    <a:pt x="26542" y="13283"/>
                  </a:lnTo>
                  <a:cubicBezTo>
                    <a:pt x="26542" y="9624"/>
                    <a:pt x="25063" y="6291"/>
                    <a:pt x="22657" y="3885"/>
                  </a:cubicBezTo>
                  <a:cubicBezTo>
                    <a:pt x="20251" y="1504"/>
                    <a:pt x="16943" y="0"/>
                    <a:pt x="13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06;p61"/>
            <p:cNvSpPr/>
            <p:nvPr/>
          </p:nvSpPr>
          <p:spPr>
            <a:xfrm>
              <a:off x="4020930" y="2688998"/>
              <a:ext cx="257846" cy="98306"/>
            </a:xfrm>
            <a:custGeom>
              <a:avLst/>
              <a:gdLst/>
              <a:ahLst/>
              <a:cxnLst/>
              <a:rect l="l" t="t" r="r" b="b"/>
              <a:pathLst>
                <a:path w="7470" h="2848" extrusionOk="0">
                  <a:moveTo>
                    <a:pt x="171" y="1"/>
                  </a:moveTo>
                  <a:cubicBezTo>
                    <a:pt x="144" y="1"/>
                    <a:pt x="119" y="6"/>
                    <a:pt x="101" y="16"/>
                  </a:cubicBezTo>
                  <a:cubicBezTo>
                    <a:pt x="26" y="66"/>
                    <a:pt x="0" y="166"/>
                    <a:pt x="51" y="241"/>
                  </a:cubicBezTo>
                  <a:lnTo>
                    <a:pt x="702" y="1219"/>
                  </a:lnTo>
                  <a:cubicBezTo>
                    <a:pt x="733" y="1250"/>
                    <a:pt x="783" y="1271"/>
                    <a:pt x="829" y="1271"/>
                  </a:cubicBezTo>
                  <a:cubicBezTo>
                    <a:pt x="857" y="1271"/>
                    <a:pt x="884" y="1263"/>
                    <a:pt x="903" y="1244"/>
                  </a:cubicBezTo>
                  <a:lnTo>
                    <a:pt x="1805" y="768"/>
                  </a:lnTo>
                  <a:lnTo>
                    <a:pt x="2407" y="1620"/>
                  </a:lnTo>
                  <a:cubicBezTo>
                    <a:pt x="2425" y="1656"/>
                    <a:pt x="2484" y="1680"/>
                    <a:pt x="2543" y="1680"/>
                  </a:cubicBezTo>
                  <a:cubicBezTo>
                    <a:pt x="2565" y="1680"/>
                    <a:pt x="2587" y="1677"/>
                    <a:pt x="2607" y="1670"/>
                  </a:cubicBezTo>
                  <a:lnTo>
                    <a:pt x="3509" y="1169"/>
                  </a:lnTo>
                  <a:lnTo>
                    <a:pt x="4086" y="2021"/>
                  </a:lnTo>
                  <a:cubicBezTo>
                    <a:pt x="4118" y="2068"/>
                    <a:pt x="4159" y="2086"/>
                    <a:pt x="4205" y="2086"/>
                  </a:cubicBezTo>
                  <a:cubicBezTo>
                    <a:pt x="4231" y="2086"/>
                    <a:pt x="4259" y="2080"/>
                    <a:pt x="4286" y="2071"/>
                  </a:cubicBezTo>
                  <a:lnTo>
                    <a:pt x="5188" y="1570"/>
                  </a:lnTo>
                  <a:lnTo>
                    <a:pt x="5765" y="2422"/>
                  </a:lnTo>
                  <a:cubicBezTo>
                    <a:pt x="5797" y="2470"/>
                    <a:pt x="5840" y="2498"/>
                    <a:pt x="5887" y="2498"/>
                  </a:cubicBezTo>
                  <a:cubicBezTo>
                    <a:pt x="5912" y="2498"/>
                    <a:pt x="5939" y="2490"/>
                    <a:pt x="5965" y="2472"/>
                  </a:cubicBezTo>
                  <a:lnTo>
                    <a:pt x="6868" y="1971"/>
                  </a:lnTo>
                  <a:lnTo>
                    <a:pt x="7469" y="2848"/>
                  </a:lnTo>
                  <a:lnTo>
                    <a:pt x="7469" y="2321"/>
                  </a:lnTo>
                  <a:lnTo>
                    <a:pt x="7043" y="1695"/>
                  </a:lnTo>
                  <a:cubicBezTo>
                    <a:pt x="7027" y="1647"/>
                    <a:pt x="6981" y="1630"/>
                    <a:pt x="6930" y="1630"/>
                  </a:cubicBezTo>
                  <a:cubicBezTo>
                    <a:pt x="6901" y="1630"/>
                    <a:pt x="6870" y="1636"/>
                    <a:pt x="6843" y="1645"/>
                  </a:cubicBezTo>
                  <a:lnTo>
                    <a:pt x="5940" y="2146"/>
                  </a:lnTo>
                  <a:lnTo>
                    <a:pt x="5364" y="1294"/>
                  </a:lnTo>
                  <a:cubicBezTo>
                    <a:pt x="5332" y="1245"/>
                    <a:pt x="5289" y="1218"/>
                    <a:pt x="5242" y="1218"/>
                  </a:cubicBezTo>
                  <a:cubicBezTo>
                    <a:pt x="5217" y="1218"/>
                    <a:pt x="5190" y="1226"/>
                    <a:pt x="5163" y="1244"/>
                  </a:cubicBezTo>
                  <a:lnTo>
                    <a:pt x="4261" y="1745"/>
                  </a:lnTo>
                  <a:lnTo>
                    <a:pt x="3685" y="893"/>
                  </a:lnTo>
                  <a:cubicBezTo>
                    <a:pt x="3652" y="844"/>
                    <a:pt x="3599" y="817"/>
                    <a:pt x="3552" y="817"/>
                  </a:cubicBezTo>
                  <a:cubicBezTo>
                    <a:pt x="3526" y="817"/>
                    <a:pt x="3502" y="825"/>
                    <a:pt x="3484" y="843"/>
                  </a:cubicBezTo>
                  <a:lnTo>
                    <a:pt x="2582" y="1319"/>
                  </a:lnTo>
                  <a:lnTo>
                    <a:pt x="1980" y="467"/>
                  </a:lnTo>
                  <a:cubicBezTo>
                    <a:pt x="1962" y="430"/>
                    <a:pt x="1903" y="407"/>
                    <a:pt x="1844" y="407"/>
                  </a:cubicBezTo>
                  <a:cubicBezTo>
                    <a:pt x="1822" y="407"/>
                    <a:pt x="1800" y="410"/>
                    <a:pt x="1780" y="417"/>
                  </a:cubicBezTo>
                  <a:lnTo>
                    <a:pt x="878" y="918"/>
                  </a:lnTo>
                  <a:lnTo>
                    <a:pt x="301" y="66"/>
                  </a:lnTo>
                  <a:cubicBezTo>
                    <a:pt x="269" y="18"/>
                    <a:pt x="21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07;p61"/>
            <p:cNvSpPr/>
            <p:nvPr/>
          </p:nvSpPr>
          <p:spPr>
            <a:xfrm>
              <a:off x="3522658" y="2340411"/>
              <a:ext cx="137587" cy="57989"/>
            </a:xfrm>
            <a:custGeom>
              <a:avLst/>
              <a:gdLst/>
              <a:ahLst/>
              <a:cxnLst/>
              <a:rect l="l" t="t" r="r" b="b"/>
              <a:pathLst>
                <a:path w="3986" h="1680" extrusionOk="0">
                  <a:moveTo>
                    <a:pt x="1460" y="0"/>
                  </a:moveTo>
                  <a:cubicBezTo>
                    <a:pt x="1434" y="0"/>
                    <a:pt x="1406" y="6"/>
                    <a:pt x="1379" y="15"/>
                  </a:cubicBezTo>
                  <a:lnTo>
                    <a:pt x="477" y="517"/>
                  </a:lnTo>
                  <a:lnTo>
                    <a:pt x="226" y="166"/>
                  </a:lnTo>
                  <a:cubicBezTo>
                    <a:pt x="151" y="216"/>
                    <a:pt x="76" y="291"/>
                    <a:pt x="0" y="366"/>
                  </a:cubicBezTo>
                  <a:lnTo>
                    <a:pt x="301" y="792"/>
                  </a:lnTo>
                  <a:cubicBezTo>
                    <a:pt x="333" y="841"/>
                    <a:pt x="376" y="868"/>
                    <a:pt x="423" y="868"/>
                  </a:cubicBezTo>
                  <a:cubicBezTo>
                    <a:pt x="448" y="868"/>
                    <a:pt x="475" y="860"/>
                    <a:pt x="502" y="842"/>
                  </a:cubicBezTo>
                  <a:lnTo>
                    <a:pt x="1404" y="341"/>
                  </a:lnTo>
                  <a:lnTo>
                    <a:pt x="1980" y="1218"/>
                  </a:lnTo>
                  <a:cubicBezTo>
                    <a:pt x="2011" y="1249"/>
                    <a:pt x="2061" y="1271"/>
                    <a:pt x="2107" y="1271"/>
                  </a:cubicBezTo>
                  <a:cubicBezTo>
                    <a:pt x="2135" y="1271"/>
                    <a:pt x="2162" y="1263"/>
                    <a:pt x="2181" y="1243"/>
                  </a:cubicBezTo>
                  <a:lnTo>
                    <a:pt x="3083" y="767"/>
                  </a:lnTo>
                  <a:lnTo>
                    <a:pt x="3685" y="1619"/>
                  </a:lnTo>
                  <a:cubicBezTo>
                    <a:pt x="3710" y="1644"/>
                    <a:pt x="3735" y="1669"/>
                    <a:pt x="3760" y="1669"/>
                  </a:cubicBezTo>
                  <a:cubicBezTo>
                    <a:pt x="3774" y="1677"/>
                    <a:pt x="3789" y="1680"/>
                    <a:pt x="3803" y="1680"/>
                  </a:cubicBezTo>
                  <a:cubicBezTo>
                    <a:pt x="3837" y="1680"/>
                    <a:pt x="3867" y="1662"/>
                    <a:pt x="3885" y="1644"/>
                  </a:cubicBezTo>
                  <a:cubicBezTo>
                    <a:pt x="3960" y="1594"/>
                    <a:pt x="3985" y="1519"/>
                    <a:pt x="3935" y="1444"/>
                  </a:cubicBezTo>
                  <a:lnTo>
                    <a:pt x="3258" y="466"/>
                  </a:lnTo>
                  <a:cubicBezTo>
                    <a:pt x="3240" y="430"/>
                    <a:pt x="3181" y="406"/>
                    <a:pt x="3132" y="406"/>
                  </a:cubicBezTo>
                  <a:cubicBezTo>
                    <a:pt x="3114" y="406"/>
                    <a:pt x="3096" y="410"/>
                    <a:pt x="3083" y="416"/>
                  </a:cubicBezTo>
                  <a:lnTo>
                    <a:pt x="2156" y="918"/>
                  </a:lnTo>
                  <a:lnTo>
                    <a:pt x="1579" y="65"/>
                  </a:lnTo>
                  <a:cubicBezTo>
                    <a:pt x="1547" y="18"/>
                    <a:pt x="1506" y="0"/>
                    <a:pt x="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08;p61"/>
            <p:cNvSpPr/>
            <p:nvPr/>
          </p:nvSpPr>
          <p:spPr>
            <a:xfrm>
              <a:off x="3367819" y="3137293"/>
              <a:ext cx="267338" cy="100204"/>
            </a:xfrm>
            <a:custGeom>
              <a:avLst/>
              <a:gdLst/>
              <a:ahLst/>
              <a:cxnLst/>
              <a:rect l="l" t="t" r="r" b="b"/>
              <a:pathLst>
                <a:path w="7745" h="2903" extrusionOk="0">
                  <a:moveTo>
                    <a:pt x="185" y="0"/>
                  </a:moveTo>
                  <a:cubicBezTo>
                    <a:pt x="148" y="0"/>
                    <a:pt x="109" y="13"/>
                    <a:pt x="75" y="35"/>
                  </a:cubicBezTo>
                  <a:cubicBezTo>
                    <a:pt x="0" y="85"/>
                    <a:pt x="0" y="161"/>
                    <a:pt x="50" y="236"/>
                  </a:cubicBezTo>
                  <a:lnTo>
                    <a:pt x="702" y="1213"/>
                  </a:lnTo>
                  <a:cubicBezTo>
                    <a:pt x="739" y="1250"/>
                    <a:pt x="789" y="1273"/>
                    <a:pt x="842" y="1273"/>
                  </a:cubicBezTo>
                  <a:cubicBezTo>
                    <a:pt x="862" y="1273"/>
                    <a:pt x="882" y="1270"/>
                    <a:pt x="902" y="1263"/>
                  </a:cubicBezTo>
                  <a:lnTo>
                    <a:pt x="1805" y="762"/>
                  </a:lnTo>
                  <a:lnTo>
                    <a:pt x="2381" y="1614"/>
                  </a:lnTo>
                  <a:cubicBezTo>
                    <a:pt x="2413" y="1662"/>
                    <a:pt x="2455" y="1679"/>
                    <a:pt x="2500" y="1679"/>
                  </a:cubicBezTo>
                  <a:cubicBezTo>
                    <a:pt x="2527" y="1679"/>
                    <a:pt x="2554" y="1674"/>
                    <a:pt x="2582" y="1664"/>
                  </a:cubicBezTo>
                  <a:lnTo>
                    <a:pt x="3484" y="1163"/>
                  </a:lnTo>
                  <a:lnTo>
                    <a:pt x="4060" y="2015"/>
                  </a:lnTo>
                  <a:cubicBezTo>
                    <a:pt x="4093" y="2064"/>
                    <a:pt x="4146" y="2091"/>
                    <a:pt x="4193" y="2091"/>
                  </a:cubicBezTo>
                  <a:cubicBezTo>
                    <a:pt x="4219" y="2091"/>
                    <a:pt x="4243" y="2083"/>
                    <a:pt x="4261" y="2065"/>
                  </a:cubicBezTo>
                  <a:lnTo>
                    <a:pt x="5163" y="1564"/>
                  </a:lnTo>
                  <a:lnTo>
                    <a:pt x="5765" y="2416"/>
                  </a:lnTo>
                  <a:cubicBezTo>
                    <a:pt x="5781" y="2465"/>
                    <a:pt x="5828" y="2492"/>
                    <a:pt x="5880" y="2492"/>
                  </a:cubicBezTo>
                  <a:cubicBezTo>
                    <a:pt x="5909" y="2492"/>
                    <a:pt x="5938" y="2484"/>
                    <a:pt x="5965" y="2466"/>
                  </a:cubicBezTo>
                  <a:lnTo>
                    <a:pt x="6867" y="1990"/>
                  </a:lnTo>
                  <a:lnTo>
                    <a:pt x="7444" y="2842"/>
                  </a:lnTo>
                  <a:cubicBezTo>
                    <a:pt x="7469" y="2867"/>
                    <a:pt x="7494" y="2892"/>
                    <a:pt x="7544" y="2892"/>
                  </a:cubicBezTo>
                  <a:cubicBezTo>
                    <a:pt x="7551" y="2900"/>
                    <a:pt x="7561" y="2903"/>
                    <a:pt x="7572" y="2903"/>
                  </a:cubicBezTo>
                  <a:cubicBezTo>
                    <a:pt x="7598" y="2903"/>
                    <a:pt x="7634" y="2885"/>
                    <a:pt x="7669" y="2867"/>
                  </a:cubicBezTo>
                  <a:cubicBezTo>
                    <a:pt x="7719" y="2817"/>
                    <a:pt x="7744" y="2742"/>
                    <a:pt x="7694" y="2667"/>
                  </a:cubicBezTo>
                  <a:lnTo>
                    <a:pt x="7043" y="1689"/>
                  </a:lnTo>
                  <a:cubicBezTo>
                    <a:pt x="7006" y="1653"/>
                    <a:pt x="6956" y="1629"/>
                    <a:pt x="6902" y="1629"/>
                  </a:cubicBezTo>
                  <a:cubicBezTo>
                    <a:pt x="6883" y="1629"/>
                    <a:pt x="6862" y="1633"/>
                    <a:pt x="6842" y="1639"/>
                  </a:cubicBezTo>
                  <a:lnTo>
                    <a:pt x="5940" y="2141"/>
                  </a:lnTo>
                  <a:lnTo>
                    <a:pt x="5338" y="1288"/>
                  </a:lnTo>
                  <a:cubicBezTo>
                    <a:pt x="5323" y="1241"/>
                    <a:pt x="5276" y="1223"/>
                    <a:pt x="5226" y="1223"/>
                  </a:cubicBezTo>
                  <a:cubicBezTo>
                    <a:pt x="5196" y="1223"/>
                    <a:pt x="5165" y="1229"/>
                    <a:pt x="5138" y="1238"/>
                  </a:cubicBezTo>
                  <a:lnTo>
                    <a:pt x="4236" y="1740"/>
                  </a:lnTo>
                  <a:lnTo>
                    <a:pt x="3659" y="887"/>
                  </a:lnTo>
                  <a:cubicBezTo>
                    <a:pt x="3627" y="839"/>
                    <a:pt x="3584" y="811"/>
                    <a:pt x="3538" y="811"/>
                  </a:cubicBezTo>
                  <a:cubicBezTo>
                    <a:pt x="3512" y="811"/>
                    <a:pt x="3485" y="820"/>
                    <a:pt x="3459" y="837"/>
                  </a:cubicBezTo>
                  <a:lnTo>
                    <a:pt x="2556" y="1313"/>
                  </a:lnTo>
                  <a:lnTo>
                    <a:pt x="1980" y="461"/>
                  </a:lnTo>
                  <a:cubicBezTo>
                    <a:pt x="1949" y="430"/>
                    <a:pt x="1909" y="409"/>
                    <a:pt x="1864" y="409"/>
                  </a:cubicBezTo>
                  <a:cubicBezTo>
                    <a:pt x="1837" y="409"/>
                    <a:pt x="1808" y="417"/>
                    <a:pt x="1780" y="436"/>
                  </a:cubicBezTo>
                  <a:lnTo>
                    <a:pt x="877" y="912"/>
                  </a:lnTo>
                  <a:lnTo>
                    <a:pt x="301" y="60"/>
                  </a:lnTo>
                  <a:cubicBezTo>
                    <a:pt x="273" y="19"/>
                    <a:pt x="230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09;p61"/>
            <p:cNvSpPr/>
            <p:nvPr/>
          </p:nvSpPr>
          <p:spPr>
            <a:xfrm>
              <a:off x="4097935" y="2566698"/>
              <a:ext cx="92576" cy="64927"/>
            </a:xfrm>
            <a:custGeom>
              <a:avLst/>
              <a:gdLst/>
              <a:ahLst/>
              <a:cxnLst/>
              <a:rect l="l" t="t" r="r" b="b"/>
              <a:pathLst>
                <a:path w="2682" h="1881" extrusionOk="0">
                  <a:moveTo>
                    <a:pt x="2381" y="1"/>
                  </a:moveTo>
                  <a:lnTo>
                    <a:pt x="0" y="1379"/>
                  </a:lnTo>
                  <a:lnTo>
                    <a:pt x="276" y="1880"/>
                  </a:lnTo>
                  <a:lnTo>
                    <a:pt x="2682" y="502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10;p61"/>
            <p:cNvSpPr/>
            <p:nvPr/>
          </p:nvSpPr>
          <p:spPr>
            <a:xfrm>
              <a:off x="3362608" y="2917071"/>
              <a:ext cx="35519" cy="38073"/>
            </a:xfrm>
            <a:custGeom>
              <a:avLst/>
              <a:gdLst/>
              <a:ahLst/>
              <a:cxnLst/>
              <a:rect l="l" t="t" r="r" b="b"/>
              <a:pathLst>
                <a:path w="1029" h="1103" extrusionOk="0">
                  <a:moveTo>
                    <a:pt x="728" y="0"/>
                  </a:moveTo>
                  <a:lnTo>
                    <a:pt x="1" y="426"/>
                  </a:lnTo>
                  <a:lnTo>
                    <a:pt x="1" y="1103"/>
                  </a:lnTo>
                  <a:lnTo>
                    <a:pt x="1028" y="50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11;p61"/>
            <p:cNvSpPr/>
            <p:nvPr/>
          </p:nvSpPr>
          <p:spPr>
            <a:xfrm>
              <a:off x="4168002" y="3197341"/>
              <a:ext cx="92576" cy="64927"/>
            </a:xfrm>
            <a:custGeom>
              <a:avLst/>
              <a:gdLst/>
              <a:ahLst/>
              <a:cxnLst/>
              <a:rect l="l" t="t" r="r" b="b"/>
              <a:pathLst>
                <a:path w="2682" h="1881" extrusionOk="0">
                  <a:moveTo>
                    <a:pt x="2381" y="0"/>
                  </a:moveTo>
                  <a:lnTo>
                    <a:pt x="0" y="1379"/>
                  </a:lnTo>
                  <a:lnTo>
                    <a:pt x="301" y="1880"/>
                  </a:lnTo>
                  <a:lnTo>
                    <a:pt x="2682" y="502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12;p61"/>
            <p:cNvSpPr/>
            <p:nvPr/>
          </p:nvSpPr>
          <p:spPr>
            <a:xfrm>
              <a:off x="3844450" y="2566698"/>
              <a:ext cx="92610" cy="64927"/>
            </a:xfrm>
            <a:custGeom>
              <a:avLst/>
              <a:gdLst/>
              <a:ahLst/>
              <a:cxnLst/>
              <a:rect l="l" t="t" r="r" b="b"/>
              <a:pathLst>
                <a:path w="2683" h="1881" extrusionOk="0">
                  <a:moveTo>
                    <a:pt x="2407" y="1"/>
                  </a:moveTo>
                  <a:lnTo>
                    <a:pt x="1" y="1379"/>
                  </a:lnTo>
                  <a:lnTo>
                    <a:pt x="301" y="1880"/>
                  </a:lnTo>
                  <a:lnTo>
                    <a:pt x="2682" y="50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13;p61"/>
            <p:cNvSpPr/>
            <p:nvPr/>
          </p:nvSpPr>
          <p:spPr>
            <a:xfrm>
              <a:off x="4013129" y="2845243"/>
              <a:ext cx="92610" cy="64927"/>
            </a:xfrm>
            <a:custGeom>
              <a:avLst/>
              <a:gdLst/>
              <a:ahLst/>
              <a:cxnLst/>
              <a:rect l="l" t="t" r="r" b="b"/>
              <a:pathLst>
                <a:path w="2683" h="1881" extrusionOk="0">
                  <a:moveTo>
                    <a:pt x="2407" y="1"/>
                  </a:moveTo>
                  <a:lnTo>
                    <a:pt x="1" y="1379"/>
                  </a:lnTo>
                  <a:lnTo>
                    <a:pt x="302" y="1881"/>
                  </a:lnTo>
                  <a:lnTo>
                    <a:pt x="2683" y="50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14;p61"/>
            <p:cNvSpPr/>
            <p:nvPr/>
          </p:nvSpPr>
          <p:spPr>
            <a:xfrm>
              <a:off x="3675771" y="3244904"/>
              <a:ext cx="83947" cy="43319"/>
            </a:xfrm>
            <a:custGeom>
              <a:avLst/>
              <a:gdLst/>
              <a:ahLst/>
              <a:cxnLst/>
              <a:rect l="l" t="t" r="r" b="b"/>
              <a:pathLst>
                <a:path w="2432" h="1255" extrusionOk="0">
                  <a:moveTo>
                    <a:pt x="2156" y="1"/>
                  </a:moveTo>
                  <a:lnTo>
                    <a:pt x="0" y="1254"/>
                  </a:lnTo>
                  <a:lnTo>
                    <a:pt x="1128" y="1254"/>
                  </a:lnTo>
                  <a:lnTo>
                    <a:pt x="2432" y="502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15;p61"/>
            <p:cNvSpPr/>
            <p:nvPr/>
          </p:nvSpPr>
          <p:spPr>
            <a:xfrm>
              <a:off x="4211251" y="2647155"/>
              <a:ext cx="41559" cy="40696"/>
            </a:xfrm>
            <a:custGeom>
              <a:avLst/>
              <a:gdLst/>
              <a:ahLst/>
              <a:cxnLst/>
              <a:rect l="l" t="t" r="r" b="b"/>
              <a:pathLst>
                <a:path w="1204" h="1179" extrusionOk="0">
                  <a:moveTo>
                    <a:pt x="602" y="1"/>
                  </a:moveTo>
                  <a:cubicBezTo>
                    <a:pt x="276" y="1"/>
                    <a:pt x="0" y="251"/>
                    <a:pt x="0" y="602"/>
                  </a:cubicBezTo>
                  <a:cubicBezTo>
                    <a:pt x="0" y="928"/>
                    <a:pt x="276" y="1178"/>
                    <a:pt x="602" y="1178"/>
                  </a:cubicBezTo>
                  <a:cubicBezTo>
                    <a:pt x="928" y="1178"/>
                    <a:pt x="1203" y="928"/>
                    <a:pt x="1203" y="602"/>
                  </a:cubicBezTo>
                  <a:cubicBezTo>
                    <a:pt x="1203" y="251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16;p61"/>
            <p:cNvSpPr/>
            <p:nvPr/>
          </p:nvSpPr>
          <p:spPr>
            <a:xfrm>
              <a:off x="4211251" y="2866021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cubicBezTo>
                    <a:pt x="276" y="0"/>
                    <a:pt x="0" y="276"/>
                    <a:pt x="0" y="602"/>
                  </a:cubicBezTo>
                  <a:cubicBezTo>
                    <a:pt x="0" y="928"/>
                    <a:pt x="276" y="1203"/>
                    <a:pt x="602" y="1203"/>
                  </a:cubicBezTo>
                  <a:cubicBezTo>
                    <a:pt x="928" y="1203"/>
                    <a:pt x="1203" y="928"/>
                    <a:pt x="1203" y="602"/>
                  </a:cubicBezTo>
                  <a:cubicBezTo>
                    <a:pt x="1203" y="276"/>
                    <a:pt x="928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17;p61"/>
            <p:cNvSpPr/>
            <p:nvPr/>
          </p:nvSpPr>
          <p:spPr>
            <a:xfrm>
              <a:off x="3641151" y="3116884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52" y="1"/>
                    <a:pt x="1" y="276"/>
                    <a:pt x="1" y="602"/>
                  </a:cubicBezTo>
                  <a:cubicBezTo>
                    <a:pt x="1" y="928"/>
                    <a:pt x="252" y="1204"/>
                    <a:pt x="602" y="1204"/>
                  </a:cubicBezTo>
                  <a:cubicBezTo>
                    <a:pt x="928" y="1204"/>
                    <a:pt x="1204" y="928"/>
                    <a:pt x="1204" y="602"/>
                  </a:cubicBezTo>
                  <a:cubicBezTo>
                    <a:pt x="1204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18;p61"/>
            <p:cNvSpPr/>
            <p:nvPr/>
          </p:nvSpPr>
          <p:spPr>
            <a:xfrm>
              <a:off x="3404130" y="3216359"/>
              <a:ext cx="40696" cy="41559"/>
            </a:xfrm>
            <a:custGeom>
              <a:avLst/>
              <a:gdLst/>
              <a:ahLst/>
              <a:cxnLst/>
              <a:rect l="l" t="t" r="r" b="b"/>
              <a:pathLst>
                <a:path w="1179" h="1204" extrusionOk="0">
                  <a:moveTo>
                    <a:pt x="577" y="1"/>
                  </a:moveTo>
                  <a:cubicBezTo>
                    <a:pt x="251" y="1"/>
                    <a:pt x="1" y="277"/>
                    <a:pt x="1" y="602"/>
                  </a:cubicBezTo>
                  <a:cubicBezTo>
                    <a:pt x="1" y="928"/>
                    <a:pt x="251" y="1204"/>
                    <a:pt x="577" y="1204"/>
                  </a:cubicBezTo>
                  <a:cubicBezTo>
                    <a:pt x="928" y="1204"/>
                    <a:pt x="1179" y="928"/>
                    <a:pt x="1179" y="602"/>
                  </a:cubicBezTo>
                  <a:cubicBezTo>
                    <a:pt x="1179" y="277"/>
                    <a:pt x="928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19;p61"/>
            <p:cNvSpPr/>
            <p:nvPr/>
          </p:nvSpPr>
          <p:spPr>
            <a:xfrm>
              <a:off x="3992385" y="2343517"/>
              <a:ext cx="41559" cy="40696"/>
            </a:xfrm>
            <a:custGeom>
              <a:avLst/>
              <a:gdLst/>
              <a:ahLst/>
              <a:cxnLst/>
              <a:rect l="l" t="t" r="r" b="b"/>
              <a:pathLst>
                <a:path w="1204" h="1179" extrusionOk="0">
                  <a:moveTo>
                    <a:pt x="602" y="0"/>
                  </a:moveTo>
                  <a:cubicBezTo>
                    <a:pt x="276" y="0"/>
                    <a:pt x="0" y="251"/>
                    <a:pt x="0" y="602"/>
                  </a:cubicBezTo>
                  <a:cubicBezTo>
                    <a:pt x="0" y="928"/>
                    <a:pt x="276" y="1178"/>
                    <a:pt x="602" y="1178"/>
                  </a:cubicBezTo>
                  <a:cubicBezTo>
                    <a:pt x="928" y="1178"/>
                    <a:pt x="1203" y="928"/>
                    <a:pt x="1203" y="602"/>
                  </a:cubicBezTo>
                  <a:cubicBezTo>
                    <a:pt x="1203" y="251"/>
                    <a:pt x="928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20;p61"/>
            <p:cNvSpPr/>
            <p:nvPr/>
          </p:nvSpPr>
          <p:spPr>
            <a:xfrm>
              <a:off x="3667970" y="2213771"/>
              <a:ext cx="88296" cy="135826"/>
            </a:xfrm>
            <a:custGeom>
              <a:avLst/>
              <a:gdLst/>
              <a:ahLst/>
              <a:cxnLst/>
              <a:rect l="l" t="t" r="r" b="b"/>
              <a:pathLst>
                <a:path w="2558" h="3935" extrusionOk="0">
                  <a:moveTo>
                    <a:pt x="1279" y="0"/>
                  </a:moveTo>
                  <a:cubicBezTo>
                    <a:pt x="577" y="0"/>
                    <a:pt x="1" y="877"/>
                    <a:pt x="1" y="1980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80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21;p61"/>
            <p:cNvSpPr/>
            <p:nvPr/>
          </p:nvSpPr>
          <p:spPr>
            <a:xfrm>
              <a:off x="3680085" y="2213771"/>
              <a:ext cx="88296" cy="135826"/>
            </a:xfrm>
            <a:custGeom>
              <a:avLst/>
              <a:gdLst/>
              <a:ahLst/>
              <a:cxnLst/>
              <a:rect l="l" t="t" r="r" b="b"/>
              <a:pathLst>
                <a:path w="2558" h="3935" extrusionOk="0">
                  <a:moveTo>
                    <a:pt x="1279" y="0"/>
                  </a:moveTo>
                  <a:cubicBezTo>
                    <a:pt x="577" y="0"/>
                    <a:pt x="1" y="877"/>
                    <a:pt x="1" y="1980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80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22;p61"/>
            <p:cNvSpPr/>
            <p:nvPr/>
          </p:nvSpPr>
          <p:spPr>
            <a:xfrm>
              <a:off x="3684434" y="2218949"/>
              <a:ext cx="80460" cy="125471"/>
            </a:xfrm>
            <a:custGeom>
              <a:avLst/>
              <a:gdLst/>
              <a:ahLst/>
              <a:cxnLst/>
              <a:rect l="l" t="t" r="r" b="b"/>
              <a:pathLst>
                <a:path w="2331" h="3635" extrusionOk="0">
                  <a:moveTo>
                    <a:pt x="1178" y="76"/>
                  </a:moveTo>
                  <a:cubicBezTo>
                    <a:pt x="1780" y="76"/>
                    <a:pt x="2256" y="853"/>
                    <a:pt x="2256" y="1830"/>
                  </a:cubicBezTo>
                  <a:cubicBezTo>
                    <a:pt x="2256" y="2782"/>
                    <a:pt x="1780" y="3559"/>
                    <a:pt x="1178" y="3559"/>
                  </a:cubicBezTo>
                  <a:cubicBezTo>
                    <a:pt x="577" y="3559"/>
                    <a:pt x="75" y="2782"/>
                    <a:pt x="75" y="1830"/>
                  </a:cubicBezTo>
                  <a:cubicBezTo>
                    <a:pt x="75" y="853"/>
                    <a:pt x="577" y="76"/>
                    <a:pt x="1178" y="76"/>
                  </a:cubicBezTo>
                  <a:close/>
                  <a:moveTo>
                    <a:pt x="1178" y="0"/>
                  </a:moveTo>
                  <a:cubicBezTo>
                    <a:pt x="526" y="0"/>
                    <a:pt x="0" y="828"/>
                    <a:pt x="0" y="1830"/>
                  </a:cubicBezTo>
                  <a:cubicBezTo>
                    <a:pt x="0" y="2807"/>
                    <a:pt x="526" y="3635"/>
                    <a:pt x="1178" y="3635"/>
                  </a:cubicBezTo>
                  <a:cubicBezTo>
                    <a:pt x="1805" y="3635"/>
                    <a:pt x="2331" y="2807"/>
                    <a:pt x="2331" y="1830"/>
                  </a:cubicBezTo>
                  <a:cubicBezTo>
                    <a:pt x="2331" y="828"/>
                    <a:pt x="1805" y="0"/>
                    <a:pt x="1178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23;p61"/>
            <p:cNvSpPr/>
            <p:nvPr/>
          </p:nvSpPr>
          <p:spPr>
            <a:xfrm>
              <a:off x="3786498" y="2317537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1"/>
                  </a:moveTo>
                  <a:cubicBezTo>
                    <a:pt x="577" y="1"/>
                    <a:pt x="0" y="878"/>
                    <a:pt x="0" y="1956"/>
                  </a:cubicBezTo>
                  <a:cubicBezTo>
                    <a:pt x="0" y="3058"/>
                    <a:pt x="577" y="3936"/>
                    <a:pt x="1279" y="3936"/>
                  </a:cubicBezTo>
                  <a:cubicBezTo>
                    <a:pt x="1980" y="3936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24;p61"/>
            <p:cNvSpPr/>
            <p:nvPr/>
          </p:nvSpPr>
          <p:spPr>
            <a:xfrm>
              <a:off x="3798613" y="2318424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1"/>
                  </a:moveTo>
                  <a:cubicBezTo>
                    <a:pt x="577" y="1"/>
                    <a:pt x="0" y="878"/>
                    <a:pt x="0" y="1956"/>
                  </a:cubicBezTo>
                  <a:cubicBezTo>
                    <a:pt x="0" y="3058"/>
                    <a:pt x="577" y="3936"/>
                    <a:pt x="1279" y="3936"/>
                  </a:cubicBezTo>
                  <a:cubicBezTo>
                    <a:pt x="1980" y="3936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25;p61"/>
            <p:cNvSpPr/>
            <p:nvPr/>
          </p:nvSpPr>
          <p:spPr>
            <a:xfrm>
              <a:off x="3802927" y="2323636"/>
              <a:ext cx="80495" cy="125471"/>
            </a:xfrm>
            <a:custGeom>
              <a:avLst/>
              <a:gdLst/>
              <a:ahLst/>
              <a:cxnLst/>
              <a:rect l="l" t="t" r="r" b="b"/>
              <a:pathLst>
                <a:path w="2332" h="3635" extrusionOk="0">
                  <a:moveTo>
                    <a:pt x="1179" y="75"/>
                  </a:moveTo>
                  <a:cubicBezTo>
                    <a:pt x="1780" y="75"/>
                    <a:pt x="2281" y="852"/>
                    <a:pt x="2281" y="1805"/>
                  </a:cubicBezTo>
                  <a:cubicBezTo>
                    <a:pt x="2281" y="2782"/>
                    <a:pt x="1780" y="3559"/>
                    <a:pt x="1179" y="3559"/>
                  </a:cubicBezTo>
                  <a:cubicBezTo>
                    <a:pt x="577" y="3559"/>
                    <a:pt x="76" y="2782"/>
                    <a:pt x="76" y="1805"/>
                  </a:cubicBezTo>
                  <a:cubicBezTo>
                    <a:pt x="76" y="852"/>
                    <a:pt x="577" y="75"/>
                    <a:pt x="1179" y="75"/>
                  </a:cubicBezTo>
                  <a:close/>
                  <a:moveTo>
                    <a:pt x="1179" y="0"/>
                  </a:moveTo>
                  <a:cubicBezTo>
                    <a:pt x="527" y="0"/>
                    <a:pt x="1" y="827"/>
                    <a:pt x="1" y="1805"/>
                  </a:cubicBezTo>
                  <a:cubicBezTo>
                    <a:pt x="1" y="2807"/>
                    <a:pt x="527" y="3634"/>
                    <a:pt x="1179" y="3634"/>
                  </a:cubicBezTo>
                  <a:cubicBezTo>
                    <a:pt x="1805" y="3634"/>
                    <a:pt x="2332" y="2807"/>
                    <a:pt x="2332" y="1805"/>
                  </a:cubicBezTo>
                  <a:cubicBezTo>
                    <a:pt x="2332" y="827"/>
                    <a:pt x="1805" y="0"/>
                    <a:pt x="1179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26;p61"/>
            <p:cNvSpPr/>
            <p:nvPr/>
          </p:nvSpPr>
          <p:spPr>
            <a:xfrm>
              <a:off x="3883384" y="2206809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1"/>
                  </a:moveTo>
                  <a:cubicBezTo>
                    <a:pt x="577" y="1"/>
                    <a:pt x="1" y="878"/>
                    <a:pt x="1" y="1956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0" y="3935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27;p61"/>
            <p:cNvSpPr/>
            <p:nvPr/>
          </p:nvSpPr>
          <p:spPr>
            <a:xfrm>
              <a:off x="3895499" y="2207697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1"/>
                  </a:moveTo>
                  <a:cubicBezTo>
                    <a:pt x="552" y="1"/>
                    <a:pt x="0" y="878"/>
                    <a:pt x="0" y="1956"/>
                  </a:cubicBezTo>
                  <a:cubicBezTo>
                    <a:pt x="0" y="3058"/>
                    <a:pt x="552" y="3935"/>
                    <a:pt x="1279" y="3935"/>
                  </a:cubicBezTo>
                  <a:cubicBezTo>
                    <a:pt x="1980" y="3935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28;p61"/>
            <p:cNvSpPr/>
            <p:nvPr/>
          </p:nvSpPr>
          <p:spPr>
            <a:xfrm>
              <a:off x="3899813" y="2212909"/>
              <a:ext cx="80495" cy="125471"/>
            </a:xfrm>
            <a:custGeom>
              <a:avLst/>
              <a:gdLst/>
              <a:ahLst/>
              <a:cxnLst/>
              <a:rect l="l" t="t" r="r" b="b"/>
              <a:pathLst>
                <a:path w="2332" h="3635" extrusionOk="0">
                  <a:moveTo>
                    <a:pt x="1179" y="75"/>
                  </a:moveTo>
                  <a:cubicBezTo>
                    <a:pt x="1780" y="75"/>
                    <a:pt x="2256" y="852"/>
                    <a:pt x="2256" y="1805"/>
                  </a:cubicBezTo>
                  <a:cubicBezTo>
                    <a:pt x="2256" y="2782"/>
                    <a:pt x="1780" y="3559"/>
                    <a:pt x="1179" y="3559"/>
                  </a:cubicBezTo>
                  <a:cubicBezTo>
                    <a:pt x="552" y="3559"/>
                    <a:pt x="76" y="2782"/>
                    <a:pt x="76" y="1805"/>
                  </a:cubicBezTo>
                  <a:cubicBezTo>
                    <a:pt x="76" y="852"/>
                    <a:pt x="552" y="75"/>
                    <a:pt x="1179" y="75"/>
                  </a:cubicBezTo>
                  <a:close/>
                  <a:moveTo>
                    <a:pt x="1179" y="0"/>
                  </a:moveTo>
                  <a:cubicBezTo>
                    <a:pt x="527" y="0"/>
                    <a:pt x="1" y="827"/>
                    <a:pt x="1" y="1805"/>
                  </a:cubicBezTo>
                  <a:cubicBezTo>
                    <a:pt x="1" y="2807"/>
                    <a:pt x="527" y="3634"/>
                    <a:pt x="1179" y="3634"/>
                  </a:cubicBezTo>
                  <a:cubicBezTo>
                    <a:pt x="1805" y="3634"/>
                    <a:pt x="2332" y="2807"/>
                    <a:pt x="2332" y="1805"/>
                  </a:cubicBezTo>
                  <a:cubicBezTo>
                    <a:pt x="2332" y="827"/>
                    <a:pt x="1805" y="0"/>
                    <a:pt x="1179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829;p61"/>
            <p:cNvSpPr/>
            <p:nvPr/>
          </p:nvSpPr>
          <p:spPr>
            <a:xfrm>
              <a:off x="3315045" y="2406682"/>
              <a:ext cx="677406" cy="529464"/>
            </a:xfrm>
            <a:custGeom>
              <a:avLst/>
              <a:gdLst/>
              <a:ahLst/>
              <a:cxnLst/>
              <a:rect l="l" t="t" r="r" b="b"/>
              <a:pathLst>
                <a:path w="19625" h="15339" extrusionOk="0">
                  <a:moveTo>
                    <a:pt x="15063" y="0"/>
                  </a:moveTo>
                  <a:lnTo>
                    <a:pt x="1629" y="75"/>
                  </a:lnTo>
                  <a:lnTo>
                    <a:pt x="476" y="1805"/>
                  </a:lnTo>
                  <a:cubicBezTo>
                    <a:pt x="101" y="2356"/>
                    <a:pt x="0" y="3058"/>
                    <a:pt x="201" y="3684"/>
                  </a:cubicBezTo>
                  <a:lnTo>
                    <a:pt x="3860" y="15113"/>
                  </a:lnTo>
                  <a:lnTo>
                    <a:pt x="5389" y="15339"/>
                  </a:lnTo>
                  <a:lnTo>
                    <a:pt x="6216" y="15163"/>
                  </a:lnTo>
                  <a:lnTo>
                    <a:pt x="19624" y="13008"/>
                  </a:lnTo>
                  <a:lnTo>
                    <a:pt x="15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830;p61"/>
            <p:cNvSpPr/>
            <p:nvPr/>
          </p:nvSpPr>
          <p:spPr>
            <a:xfrm>
              <a:off x="3315045" y="2409270"/>
              <a:ext cx="214561" cy="526875"/>
            </a:xfrm>
            <a:custGeom>
              <a:avLst/>
              <a:gdLst/>
              <a:ahLst/>
              <a:cxnLst/>
              <a:rect l="l" t="t" r="r" b="b"/>
              <a:pathLst>
                <a:path w="6216" h="15264" extrusionOk="0">
                  <a:moveTo>
                    <a:pt x="1629" y="0"/>
                  </a:moveTo>
                  <a:lnTo>
                    <a:pt x="476" y="1730"/>
                  </a:lnTo>
                  <a:cubicBezTo>
                    <a:pt x="101" y="2281"/>
                    <a:pt x="0" y="2983"/>
                    <a:pt x="201" y="3609"/>
                  </a:cubicBezTo>
                  <a:lnTo>
                    <a:pt x="3860" y="15038"/>
                  </a:lnTo>
                  <a:lnTo>
                    <a:pt x="5389" y="15264"/>
                  </a:lnTo>
                  <a:lnTo>
                    <a:pt x="6216" y="15088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31;p61"/>
            <p:cNvSpPr/>
            <p:nvPr/>
          </p:nvSpPr>
          <p:spPr>
            <a:xfrm>
              <a:off x="3518343" y="2853043"/>
              <a:ext cx="860797" cy="430847"/>
            </a:xfrm>
            <a:custGeom>
              <a:avLst/>
              <a:gdLst/>
              <a:ahLst/>
              <a:cxnLst/>
              <a:rect l="l" t="t" r="r" b="b"/>
              <a:pathLst>
                <a:path w="24938" h="12482" extrusionOk="0">
                  <a:moveTo>
                    <a:pt x="13810" y="0"/>
                  </a:moveTo>
                  <a:lnTo>
                    <a:pt x="226" y="2106"/>
                  </a:lnTo>
                  <a:lnTo>
                    <a:pt x="0" y="5264"/>
                  </a:lnTo>
                  <a:lnTo>
                    <a:pt x="10627" y="12482"/>
                  </a:lnTo>
                  <a:lnTo>
                    <a:pt x="10702" y="12457"/>
                  </a:lnTo>
                  <a:lnTo>
                    <a:pt x="24937" y="8046"/>
                  </a:lnTo>
                  <a:lnTo>
                    <a:pt x="24937" y="5539"/>
                  </a:lnTo>
                  <a:lnTo>
                    <a:pt x="24887" y="5539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832;p61"/>
            <p:cNvSpPr/>
            <p:nvPr/>
          </p:nvSpPr>
          <p:spPr>
            <a:xfrm>
              <a:off x="3520069" y="2925700"/>
              <a:ext cx="385008" cy="358188"/>
            </a:xfrm>
            <a:custGeom>
              <a:avLst/>
              <a:gdLst/>
              <a:ahLst/>
              <a:cxnLst/>
              <a:rect l="l" t="t" r="r" b="b"/>
              <a:pathLst>
                <a:path w="11154" h="10377" extrusionOk="0">
                  <a:moveTo>
                    <a:pt x="176" y="1"/>
                  </a:moveTo>
                  <a:lnTo>
                    <a:pt x="0" y="3209"/>
                  </a:lnTo>
                  <a:lnTo>
                    <a:pt x="10577" y="10377"/>
                  </a:lnTo>
                  <a:lnTo>
                    <a:pt x="10652" y="10352"/>
                  </a:lnTo>
                  <a:lnTo>
                    <a:pt x="11153" y="7720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833;p61"/>
            <p:cNvSpPr/>
            <p:nvPr/>
          </p:nvSpPr>
          <p:spPr>
            <a:xfrm>
              <a:off x="3523521" y="2850972"/>
              <a:ext cx="469783" cy="77354"/>
            </a:xfrm>
            <a:custGeom>
              <a:avLst/>
              <a:gdLst/>
              <a:ahLst/>
              <a:cxnLst/>
              <a:rect l="l" t="t" r="r" b="b"/>
              <a:pathLst>
                <a:path w="13610" h="2241" extrusionOk="0">
                  <a:moveTo>
                    <a:pt x="13569" y="1"/>
                  </a:moveTo>
                  <a:cubicBezTo>
                    <a:pt x="13559" y="1"/>
                    <a:pt x="13548" y="4"/>
                    <a:pt x="13534" y="10"/>
                  </a:cubicBezTo>
                  <a:lnTo>
                    <a:pt x="51" y="2116"/>
                  </a:lnTo>
                  <a:cubicBezTo>
                    <a:pt x="25" y="2116"/>
                    <a:pt x="0" y="2141"/>
                    <a:pt x="0" y="2191"/>
                  </a:cubicBezTo>
                  <a:cubicBezTo>
                    <a:pt x="0" y="2216"/>
                    <a:pt x="25" y="2241"/>
                    <a:pt x="76" y="2241"/>
                  </a:cubicBezTo>
                  <a:lnTo>
                    <a:pt x="13559" y="111"/>
                  </a:lnTo>
                  <a:cubicBezTo>
                    <a:pt x="13584" y="111"/>
                    <a:pt x="13609" y="86"/>
                    <a:pt x="13609" y="60"/>
                  </a:cubicBezTo>
                  <a:cubicBezTo>
                    <a:pt x="13609" y="24"/>
                    <a:pt x="13596" y="1"/>
                    <a:pt x="135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834;p61"/>
            <p:cNvSpPr/>
            <p:nvPr/>
          </p:nvSpPr>
          <p:spPr>
            <a:xfrm>
              <a:off x="3753638" y="2910996"/>
              <a:ext cx="16465" cy="87433"/>
            </a:xfrm>
            <a:custGeom>
              <a:avLst/>
              <a:gdLst/>
              <a:ahLst/>
              <a:cxnLst/>
              <a:rect l="l" t="t" r="r" b="b"/>
              <a:pathLst>
                <a:path w="477" h="2533" extrusionOk="0">
                  <a:moveTo>
                    <a:pt x="150" y="1"/>
                  </a:moveTo>
                  <a:lnTo>
                    <a:pt x="0" y="26"/>
                  </a:lnTo>
                  <a:lnTo>
                    <a:pt x="326" y="2532"/>
                  </a:lnTo>
                  <a:lnTo>
                    <a:pt x="476" y="250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835;p61"/>
            <p:cNvSpPr/>
            <p:nvPr/>
          </p:nvSpPr>
          <p:spPr>
            <a:xfrm>
              <a:off x="3704315" y="2967223"/>
              <a:ext cx="128060" cy="57334"/>
            </a:xfrm>
            <a:custGeom>
              <a:avLst/>
              <a:gdLst/>
              <a:ahLst/>
              <a:cxnLst/>
              <a:rect l="l" t="t" r="r" b="b"/>
              <a:pathLst>
                <a:path w="3710" h="1661" extrusionOk="0">
                  <a:moveTo>
                    <a:pt x="1680" y="1"/>
                  </a:moveTo>
                  <a:lnTo>
                    <a:pt x="176" y="953"/>
                  </a:lnTo>
                  <a:cubicBezTo>
                    <a:pt x="1" y="1028"/>
                    <a:pt x="1" y="1304"/>
                    <a:pt x="201" y="1354"/>
                  </a:cubicBezTo>
                  <a:cubicBezTo>
                    <a:pt x="871" y="1577"/>
                    <a:pt x="1435" y="1661"/>
                    <a:pt x="1905" y="1661"/>
                  </a:cubicBezTo>
                  <a:cubicBezTo>
                    <a:pt x="2754" y="1661"/>
                    <a:pt x="3294" y="1388"/>
                    <a:pt x="3584" y="1179"/>
                  </a:cubicBezTo>
                  <a:cubicBezTo>
                    <a:pt x="3710" y="1078"/>
                    <a:pt x="3660" y="853"/>
                    <a:pt x="3509" y="803"/>
                  </a:cubicBezTo>
                  <a:lnTo>
                    <a:pt x="1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836;p61"/>
            <p:cNvSpPr/>
            <p:nvPr/>
          </p:nvSpPr>
          <p:spPr>
            <a:xfrm>
              <a:off x="3680948" y="2868827"/>
              <a:ext cx="139313" cy="73005"/>
            </a:xfrm>
            <a:custGeom>
              <a:avLst/>
              <a:gdLst/>
              <a:ahLst/>
              <a:cxnLst/>
              <a:rect l="l" t="t" r="r" b="b"/>
              <a:pathLst>
                <a:path w="4036" h="2115" extrusionOk="0">
                  <a:moveTo>
                    <a:pt x="2532" y="0"/>
                  </a:moveTo>
                  <a:cubicBezTo>
                    <a:pt x="2310" y="0"/>
                    <a:pt x="2074" y="23"/>
                    <a:pt x="1830" y="69"/>
                  </a:cubicBezTo>
                  <a:cubicBezTo>
                    <a:pt x="778" y="269"/>
                    <a:pt x="1" y="896"/>
                    <a:pt x="101" y="1447"/>
                  </a:cubicBezTo>
                  <a:cubicBezTo>
                    <a:pt x="199" y="1857"/>
                    <a:pt x="781" y="2114"/>
                    <a:pt x="1531" y="2114"/>
                  </a:cubicBezTo>
                  <a:cubicBezTo>
                    <a:pt x="1745" y="2114"/>
                    <a:pt x="1972" y="2093"/>
                    <a:pt x="2206" y="2049"/>
                  </a:cubicBezTo>
                  <a:cubicBezTo>
                    <a:pt x="3259" y="1823"/>
                    <a:pt x="4036" y="1222"/>
                    <a:pt x="3936" y="670"/>
                  </a:cubicBezTo>
                  <a:cubicBezTo>
                    <a:pt x="3839" y="246"/>
                    <a:pt x="3269" y="0"/>
                    <a:pt x="2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37;p61"/>
            <p:cNvSpPr/>
            <p:nvPr/>
          </p:nvSpPr>
          <p:spPr>
            <a:xfrm>
              <a:off x="3743249" y="2873926"/>
              <a:ext cx="55401" cy="21539"/>
            </a:xfrm>
            <a:custGeom>
              <a:avLst/>
              <a:gdLst/>
              <a:ahLst/>
              <a:cxnLst/>
              <a:rect l="l" t="t" r="r" b="b"/>
              <a:pathLst>
                <a:path w="1605" h="624" extrusionOk="0">
                  <a:moveTo>
                    <a:pt x="875" y="1"/>
                  </a:moveTo>
                  <a:cubicBezTo>
                    <a:pt x="607" y="1"/>
                    <a:pt x="318" y="62"/>
                    <a:pt x="176" y="147"/>
                  </a:cubicBezTo>
                  <a:cubicBezTo>
                    <a:pt x="76" y="197"/>
                    <a:pt x="0" y="298"/>
                    <a:pt x="101" y="398"/>
                  </a:cubicBezTo>
                  <a:cubicBezTo>
                    <a:pt x="126" y="423"/>
                    <a:pt x="201" y="448"/>
                    <a:pt x="276" y="473"/>
                  </a:cubicBezTo>
                  <a:cubicBezTo>
                    <a:pt x="502" y="523"/>
                    <a:pt x="752" y="573"/>
                    <a:pt x="1003" y="598"/>
                  </a:cubicBezTo>
                  <a:cubicBezTo>
                    <a:pt x="1103" y="624"/>
                    <a:pt x="1203" y="624"/>
                    <a:pt x="1304" y="624"/>
                  </a:cubicBezTo>
                  <a:cubicBezTo>
                    <a:pt x="1404" y="598"/>
                    <a:pt x="1504" y="548"/>
                    <a:pt x="1554" y="498"/>
                  </a:cubicBezTo>
                  <a:cubicBezTo>
                    <a:pt x="1604" y="373"/>
                    <a:pt x="1504" y="248"/>
                    <a:pt x="1379" y="122"/>
                  </a:cubicBezTo>
                  <a:cubicBezTo>
                    <a:pt x="1271" y="36"/>
                    <a:pt x="1079" y="1"/>
                    <a:pt x="875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838;p61"/>
            <p:cNvSpPr/>
            <p:nvPr/>
          </p:nvSpPr>
          <p:spPr>
            <a:xfrm>
              <a:off x="4140320" y="2995457"/>
              <a:ext cx="114218" cy="32377"/>
            </a:xfrm>
            <a:custGeom>
              <a:avLst/>
              <a:gdLst/>
              <a:ahLst/>
              <a:cxnLst/>
              <a:rect l="l" t="t" r="r" b="b"/>
              <a:pathLst>
                <a:path w="3309" h="938" extrusionOk="0">
                  <a:moveTo>
                    <a:pt x="3244" y="0"/>
                  </a:moveTo>
                  <a:cubicBezTo>
                    <a:pt x="3233" y="0"/>
                    <a:pt x="3222" y="3"/>
                    <a:pt x="3208" y="10"/>
                  </a:cubicBezTo>
                  <a:lnTo>
                    <a:pt x="75" y="812"/>
                  </a:lnTo>
                  <a:cubicBezTo>
                    <a:pt x="25" y="812"/>
                    <a:pt x="0" y="862"/>
                    <a:pt x="25" y="887"/>
                  </a:cubicBezTo>
                  <a:cubicBezTo>
                    <a:pt x="25" y="937"/>
                    <a:pt x="50" y="937"/>
                    <a:pt x="75" y="937"/>
                  </a:cubicBezTo>
                  <a:lnTo>
                    <a:pt x="100" y="937"/>
                  </a:lnTo>
                  <a:lnTo>
                    <a:pt x="3258" y="135"/>
                  </a:lnTo>
                  <a:cubicBezTo>
                    <a:pt x="3283" y="135"/>
                    <a:pt x="3308" y="85"/>
                    <a:pt x="3308" y="60"/>
                  </a:cubicBezTo>
                  <a:cubicBezTo>
                    <a:pt x="3290" y="23"/>
                    <a:pt x="3272" y="0"/>
                    <a:pt x="3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839;p61"/>
            <p:cNvSpPr/>
            <p:nvPr/>
          </p:nvSpPr>
          <p:spPr>
            <a:xfrm>
              <a:off x="4156750" y="3007020"/>
              <a:ext cx="127197" cy="37244"/>
            </a:xfrm>
            <a:custGeom>
              <a:avLst/>
              <a:gdLst/>
              <a:ahLst/>
              <a:cxnLst/>
              <a:rect l="l" t="t" r="r" b="b"/>
              <a:pathLst>
                <a:path w="3685" h="1079" extrusionOk="0">
                  <a:moveTo>
                    <a:pt x="3609" y="1"/>
                  </a:moveTo>
                  <a:lnTo>
                    <a:pt x="50" y="928"/>
                  </a:lnTo>
                  <a:cubicBezTo>
                    <a:pt x="0" y="953"/>
                    <a:pt x="0" y="978"/>
                    <a:pt x="0" y="1028"/>
                  </a:cubicBezTo>
                  <a:cubicBezTo>
                    <a:pt x="0" y="1053"/>
                    <a:pt x="25" y="1078"/>
                    <a:pt x="76" y="1078"/>
                  </a:cubicBezTo>
                  <a:cubicBezTo>
                    <a:pt x="76" y="1078"/>
                    <a:pt x="76" y="1078"/>
                    <a:pt x="76" y="1053"/>
                  </a:cubicBezTo>
                  <a:lnTo>
                    <a:pt x="3634" y="151"/>
                  </a:lnTo>
                  <a:cubicBezTo>
                    <a:pt x="3685" y="126"/>
                    <a:pt x="3685" y="101"/>
                    <a:pt x="3685" y="51"/>
                  </a:cubicBezTo>
                  <a:cubicBezTo>
                    <a:pt x="3685" y="26"/>
                    <a:pt x="3634" y="1"/>
                    <a:pt x="3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840;p61"/>
            <p:cNvSpPr/>
            <p:nvPr/>
          </p:nvSpPr>
          <p:spPr>
            <a:xfrm>
              <a:off x="4177494" y="3023449"/>
              <a:ext cx="136724" cy="41559"/>
            </a:xfrm>
            <a:custGeom>
              <a:avLst/>
              <a:gdLst/>
              <a:ahLst/>
              <a:cxnLst/>
              <a:rect l="l" t="t" r="r" b="b"/>
              <a:pathLst>
                <a:path w="3961" h="1204" extrusionOk="0">
                  <a:moveTo>
                    <a:pt x="3861" y="1"/>
                  </a:moveTo>
                  <a:lnTo>
                    <a:pt x="51" y="1079"/>
                  </a:lnTo>
                  <a:cubicBezTo>
                    <a:pt x="26" y="1079"/>
                    <a:pt x="1" y="1104"/>
                    <a:pt x="1" y="1154"/>
                  </a:cubicBezTo>
                  <a:cubicBezTo>
                    <a:pt x="26" y="1179"/>
                    <a:pt x="51" y="1204"/>
                    <a:pt x="76" y="1204"/>
                  </a:cubicBezTo>
                  <a:lnTo>
                    <a:pt x="101" y="1204"/>
                  </a:lnTo>
                  <a:lnTo>
                    <a:pt x="3886" y="126"/>
                  </a:lnTo>
                  <a:cubicBezTo>
                    <a:pt x="3936" y="126"/>
                    <a:pt x="3961" y="76"/>
                    <a:pt x="3936" y="51"/>
                  </a:cubicBezTo>
                  <a:cubicBezTo>
                    <a:pt x="3936" y="1"/>
                    <a:pt x="3886" y="1"/>
                    <a:pt x="38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841;p61"/>
            <p:cNvSpPr/>
            <p:nvPr/>
          </p:nvSpPr>
          <p:spPr>
            <a:xfrm>
              <a:off x="3887698" y="3044228"/>
              <a:ext cx="491426" cy="238792"/>
            </a:xfrm>
            <a:custGeom>
              <a:avLst/>
              <a:gdLst/>
              <a:ahLst/>
              <a:cxnLst/>
              <a:rect l="l" t="t" r="r" b="b"/>
              <a:pathLst>
                <a:path w="14237" h="6918" extrusionOk="0">
                  <a:moveTo>
                    <a:pt x="14186" y="0"/>
                  </a:moveTo>
                  <a:lnTo>
                    <a:pt x="502" y="4286"/>
                  </a:lnTo>
                  <a:lnTo>
                    <a:pt x="1" y="6918"/>
                  </a:lnTo>
                  <a:lnTo>
                    <a:pt x="14236" y="2507"/>
                  </a:lnTo>
                  <a:lnTo>
                    <a:pt x="14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842;p61"/>
            <p:cNvSpPr/>
            <p:nvPr/>
          </p:nvSpPr>
          <p:spPr>
            <a:xfrm>
              <a:off x="3912791" y="2897993"/>
              <a:ext cx="70105" cy="32930"/>
            </a:xfrm>
            <a:custGeom>
              <a:avLst/>
              <a:gdLst/>
              <a:ahLst/>
              <a:cxnLst/>
              <a:rect l="l" t="t" r="r" b="b"/>
              <a:pathLst>
                <a:path w="2031" h="954" extrusionOk="0">
                  <a:moveTo>
                    <a:pt x="1028" y="1"/>
                  </a:moveTo>
                  <a:cubicBezTo>
                    <a:pt x="452" y="1"/>
                    <a:pt x="1" y="201"/>
                    <a:pt x="1" y="477"/>
                  </a:cubicBezTo>
                  <a:cubicBezTo>
                    <a:pt x="1" y="753"/>
                    <a:pt x="452" y="953"/>
                    <a:pt x="1028" y="953"/>
                  </a:cubicBezTo>
                  <a:cubicBezTo>
                    <a:pt x="1580" y="953"/>
                    <a:pt x="2031" y="753"/>
                    <a:pt x="2031" y="477"/>
                  </a:cubicBezTo>
                  <a:cubicBezTo>
                    <a:pt x="2031" y="201"/>
                    <a:pt x="1580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843;p61"/>
            <p:cNvSpPr/>
            <p:nvPr/>
          </p:nvSpPr>
          <p:spPr>
            <a:xfrm>
              <a:off x="4001911" y="2912421"/>
              <a:ext cx="70968" cy="33482"/>
            </a:xfrm>
            <a:custGeom>
              <a:avLst/>
              <a:gdLst/>
              <a:ahLst/>
              <a:cxnLst/>
              <a:rect l="l" t="t" r="r" b="b"/>
              <a:pathLst>
                <a:path w="2056" h="970" extrusionOk="0">
                  <a:moveTo>
                    <a:pt x="1173" y="0"/>
                  </a:moveTo>
                  <a:cubicBezTo>
                    <a:pt x="1109" y="0"/>
                    <a:pt x="1044" y="3"/>
                    <a:pt x="978" y="9"/>
                  </a:cubicBezTo>
                  <a:cubicBezTo>
                    <a:pt x="426" y="59"/>
                    <a:pt x="0" y="310"/>
                    <a:pt x="25" y="560"/>
                  </a:cubicBezTo>
                  <a:cubicBezTo>
                    <a:pt x="47" y="804"/>
                    <a:pt x="423" y="970"/>
                    <a:pt x="891" y="970"/>
                  </a:cubicBezTo>
                  <a:cubicBezTo>
                    <a:pt x="952" y="970"/>
                    <a:pt x="1015" y="967"/>
                    <a:pt x="1078" y="961"/>
                  </a:cubicBezTo>
                  <a:cubicBezTo>
                    <a:pt x="1629" y="911"/>
                    <a:pt x="2055" y="661"/>
                    <a:pt x="2030" y="385"/>
                  </a:cubicBezTo>
                  <a:cubicBezTo>
                    <a:pt x="2030" y="163"/>
                    <a:pt x="1658" y="0"/>
                    <a:pt x="1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844;p61"/>
            <p:cNvSpPr/>
            <p:nvPr/>
          </p:nvSpPr>
          <p:spPr>
            <a:xfrm>
              <a:off x="3886835" y="2944728"/>
              <a:ext cx="69242" cy="33758"/>
            </a:xfrm>
            <a:custGeom>
              <a:avLst/>
              <a:gdLst/>
              <a:ahLst/>
              <a:cxnLst/>
              <a:rect l="l" t="t" r="r" b="b"/>
              <a:pathLst>
                <a:path w="2006" h="978" extrusionOk="0">
                  <a:moveTo>
                    <a:pt x="1003" y="0"/>
                  </a:moveTo>
                  <a:cubicBezTo>
                    <a:pt x="452" y="0"/>
                    <a:pt x="1" y="226"/>
                    <a:pt x="1" y="501"/>
                  </a:cubicBezTo>
                  <a:cubicBezTo>
                    <a:pt x="1" y="752"/>
                    <a:pt x="452" y="978"/>
                    <a:pt x="1003" y="978"/>
                  </a:cubicBezTo>
                  <a:cubicBezTo>
                    <a:pt x="1555" y="978"/>
                    <a:pt x="2006" y="752"/>
                    <a:pt x="2006" y="501"/>
                  </a:cubicBezTo>
                  <a:cubicBezTo>
                    <a:pt x="2006" y="226"/>
                    <a:pt x="1555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845;p61"/>
            <p:cNvSpPr/>
            <p:nvPr/>
          </p:nvSpPr>
          <p:spPr>
            <a:xfrm>
              <a:off x="3975093" y="2957706"/>
              <a:ext cx="70105" cy="33758"/>
            </a:xfrm>
            <a:custGeom>
              <a:avLst/>
              <a:gdLst/>
              <a:ahLst/>
              <a:cxnLst/>
              <a:rect l="l" t="t" r="r" b="b"/>
              <a:pathLst>
                <a:path w="2031" h="978" extrusionOk="0">
                  <a:moveTo>
                    <a:pt x="1003" y="0"/>
                  </a:moveTo>
                  <a:cubicBezTo>
                    <a:pt x="451" y="0"/>
                    <a:pt x="0" y="226"/>
                    <a:pt x="0" y="501"/>
                  </a:cubicBezTo>
                  <a:cubicBezTo>
                    <a:pt x="0" y="752"/>
                    <a:pt x="451" y="978"/>
                    <a:pt x="1003" y="978"/>
                  </a:cubicBezTo>
                  <a:cubicBezTo>
                    <a:pt x="1579" y="978"/>
                    <a:pt x="2030" y="752"/>
                    <a:pt x="2030" y="501"/>
                  </a:cubicBezTo>
                  <a:cubicBezTo>
                    <a:pt x="2030" y="226"/>
                    <a:pt x="1579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846;p61"/>
            <p:cNvSpPr/>
            <p:nvPr/>
          </p:nvSpPr>
          <p:spPr>
            <a:xfrm>
              <a:off x="3892910" y="3110154"/>
              <a:ext cx="63167" cy="25612"/>
            </a:xfrm>
            <a:custGeom>
              <a:avLst/>
              <a:gdLst/>
              <a:ahLst/>
              <a:cxnLst/>
              <a:rect l="l" t="t" r="r" b="b"/>
              <a:pathLst>
                <a:path w="1830" h="742" extrusionOk="0">
                  <a:moveTo>
                    <a:pt x="1353" y="1"/>
                  </a:moveTo>
                  <a:cubicBezTo>
                    <a:pt x="1205" y="1"/>
                    <a:pt x="1032" y="23"/>
                    <a:pt x="852" y="70"/>
                  </a:cubicBezTo>
                  <a:cubicBezTo>
                    <a:pt x="376" y="171"/>
                    <a:pt x="0" y="396"/>
                    <a:pt x="50" y="572"/>
                  </a:cubicBezTo>
                  <a:cubicBezTo>
                    <a:pt x="66" y="681"/>
                    <a:pt x="237" y="741"/>
                    <a:pt x="479" y="741"/>
                  </a:cubicBezTo>
                  <a:cubicBezTo>
                    <a:pt x="625" y="741"/>
                    <a:pt x="798" y="719"/>
                    <a:pt x="978" y="672"/>
                  </a:cubicBezTo>
                  <a:cubicBezTo>
                    <a:pt x="1479" y="572"/>
                    <a:pt x="1830" y="346"/>
                    <a:pt x="1805" y="171"/>
                  </a:cubicBezTo>
                  <a:cubicBezTo>
                    <a:pt x="1774" y="61"/>
                    <a:pt x="1597" y="1"/>
                    <a:pt x="1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847;p61"/>
            <p:cNvSpPr/>
            <p:nvPr/>
          </p:nvSpPr>
          <p:spPr>
            <a:xfrm>
              <a:off x="3989796" y="3084853"/>
              <a:ext cx="64030" cy="25198"/>
            </a:xfrm>
            <a:custGeom>
              <a:avLst/>
              <a:gdLst/>
              <a:ahLst/>
              <a:cxnLst/>
              <a:rect l="l" t="t" r="r" b="b"/>
              <a:pathLst>
                <a:path w="1855" h="730" extrusionOk="0">
                  <a:moveTo>
                    <a:pt x="1329" y="0"/>
                  </a:moveTo>
                  <a:cubicBezTo>
                    <a:pt x="1188" y="0"/>
                    <a:pt x="1024" y="17"/>
                    <a:pt x="852" y="51"/>
                  </a:cubicBezTo>
                  <a:cubicBezTo>
                    <a:pt x="376" y="152"/>
                    <a:pt x="0" y="377"/>
                    <a:pt x="50" y="553"/>
                  </a:cubicBezTo>
                  <a:cubicBezTo>
                    <a:pt x="67" y="668"/>
                    <a:pt x="256" y="729"/>
                    <a:pt x="526" y="729"/>
                  </a:cubicBezTo>
                  <a:cubicBezTo>
                    <a:pt x="668" y="729"/>
                    <a:pt x="831" y="712"/>
                    <a:pt x="1003" y="678"/>
                  </a:cubicBezTo>
                  <a:cubicBezTo>
                    <a:pt x="1479" y="553"/>
                    <a:pt x="1855" y="327"/>
                    <a:pt x="1805" y="177"/>
                  </a:cubicBezTo>
                  <a:cubicBezTo>
                    <a:pt x="1788" y="62"/>
                    <a:pt x="1599" y="0"/>
                    <a:pt x="1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848;p61"/>
            <p:cNvSpPr/>
            <p:nvPr/>
          </p:nvSpPr>
          <p:spPr>
            <a:xfrm>
              <a:off x="3859154" y="3068389"/>
              <a:ext cx="63202" cy="25198"/>
            </a:xfrm>
            <a:custGeom>
              <a:avLst/>
              <a:gdLst/>
              <a:ahLst/>
              <a:cxnLst/>
              <a:rect l="l" t="t" r="r" b="b"/>
              <a:pathLst>
                <a:path w="1831" h="730" extrusionOk="0">
                  <a:moveTo>
                    <a:pt x="1318" y="0"/>
                  </a:moveTo>
                  <a:cubicBezTo>
                    <a:pt x="1174" y="0"/>
                    <a:pt x="1005" y="17"/>
                    <a:pt x="828" y="52"/>
                  </a:cubicBezTo>
                  <a:cubicBezTo>
                    <a:pt x="352" y="152"/>
                    <a:pt x="1" y="378"/>
                    <a:pt x="26" y="553"/>
                  </a:cubicBezTo>
                  <a:cubicBezTo>
                    <a:pt x="59" y="669"/>
                    <a:pt x="243" y="730"/>
                    <a:pt x="508" y="730"/>
                  </a:cubicBezTo>
                  <a:cubicBezTo>
                    <a:pt x="646" y="730"/>
                    <a:pt x="806" y="713"/>
                    <a:pt x="978" y="679"/>
                  </a:cubicBezTo>
                  <a:cubicBezTo>
                    <a:pt x="1454" y="553"/>
                    <a:pt x="1830" y="328"/>
                    <a:pt x="1780" y="152"/>
                  </a:cubicBezTo>
                  <a:cubicBezTo>
                    <a:pt x="1764" y="55"/>
                    <a:pt x="1581" y="0"/>
                    <a:pt x="1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849;p61"/>
            <p:cNvSpPr/>
            <p:nvPr/>
          </p:nvSpPr>
          <p:spPr>
            <a:xfrm>
              <a:off x="3959526" y="3047610"/>
              <a:ext cx="63167" cy="24991"/>
            </a:xfrm>
            <a:custGeom>
              <a:avLst/>
              <a:gdLst/>
              <a:ahLst/>
              <a:cxnLst/>
              <a:rect l="l" t="t" r="r" b="b"/>
              <a:pathLst>
                <a:path w="1830" h="724" extrusionOk="0">
                  <a:moveTo>
                    <a:pt x="1325" y="1"/>
                  </a:moveTo>
                  <a:cubicBezTo>
                    <a:pt x="1183" y="1"/>
                    <a:pt x="1021" y="17"/>
                    <a:pt x="852" y="53"/>
                  </a:cubicBezTo>
                  <a:cubicBezTo>
                    <a:pt x="376" y="153"/>
                    <a:pt x="0" y="379"/>
                    <a:pt x="50" y="554"/>
                  </a:cubicBezTo>
                  <a:cubicBezTo>
                    <a:pt x="66" y="663"/>
                    <a:pt x="237" y="724"/>
                    <a:pt x="478" y="724"/>
                  </a:cubicBezTo>
                  <a:cubicBezTo>
                    <a:pt x="625" y="724"/>
                    <a:pt x="798" y="702"/>
                    <a:pt x="977" y="654"/>
                  </a:cubicBezTo>
                  <a:cubicBezTo>
                    <a:pt x="1479" y="554"/>
                    <a:pt x="1830" y="328"/>
                    <a:pt x="1805" y="153"/>
                  </a:cubicBezTo>
                  <a:cubicBezTo>
                    <a:pt x="1772" y="56"/>
                    <a:pt x="1583" y="1"/>
                    <a:pt x="1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850;p61"/>
            <p:cNvSpPr/>
            <p:nvPr/>
          </p:nvSpPr>
          <p:spPr>
            <a:xfrm>
              <a:off x="3417108" y="2448204"/>
              <a:ext cx="525149" cy="413554"/>
            </a:xfrm>
            <a:custGeom>
              <a:avLst/>
              <a:gdLst/>
              <a:ahLst/>
              <a:cxnLst/>
              <a:rect l="l" t="t" r="r" b="b"/>
              <a:pathLst>
                <a:path w="15214" h="11981" extrusionOk="0">
                  <a:moveTo>
                    <a:pt x="11730" y="0"/>
                  </a:moveTo>
                  <a:lnTo>
                    <a:pt x="1" y="226"/>
                  </a:lnTo>
                  <a:lnTo>
                    <a:pt x="3484" y="11980"/>
                  </a:lnTo>
                  <a:lnTo>
                    <a:pt x="15214" y="10401"/>
                  </a:lnTo>
                  <a:lnTo>
                    <a:pt x="11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851;p61"/>
            <p:cNvSpPr/>
            <p:nvPr/>
          </p:nvSpPr>
          <p:spPr>
            <a:xfrm>
              <a:off x="3426635" y="2448204"/>
              <a:ext cx="525149" cy="413554"/>
            </a:xfrm>
            <a:custGeom>
              <a:avLst/>
              <a:gdLst/>
              <a:ahLst/>
              <a:cxnLst/>
              <a:rect l="l" t="t" r="r" b="b"/>
              <a:pathLst>
                <a:path w="15214" h="11981" extrusionOk="0">
                  <a:moveTo>
                    <a:pt x="11730" y="0"/>
                  </a:moveTo>
                  <a:lnTo>
                    <a:pt x="0" y="226"/>
                  </a:lnTo>
                  <a:lnTo>
                    <a:pt x="3484" y="11980"/>
                  </a:lnTo>
                  <a:lnTo>
                    <a:pt x="15213" y="10401"/>
                  </a:lnTo>
                  <a:lnTo>
                    <a:pt x="11730" y="0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852;p61"/>
            <p:cNvSpPr/>
            <p:nvPr/>
          </p:nvSpPr>
          <p:spPr>
            <a:xfrm>
              <a:off x="3575433" y="2514510"/>
              <a:ext cx="230819" cy="239103"/>
            </a:xfrm>
            <a:custGeom>
              <a:avLst/>
              <a:gdLst/>
              <a:ahLst/>
              <a:cxnLst/>
              <a:rect l="l" t="t" r="r" b="b"/>
              <a:pathLst>
                <a:path w="6687" h="6927" extrusionOk="0">
                  <a:moveTo>
                    <a:pt x="2878" y="1"/>
                  </a:moveTo>
                  <a:cubicBezTo>
                    <a:pt x="2702" y="1"/>
                    <a:pt x="2527" y="122"/>
                    <a:pt x="2481" y="335"/>
                  </a:cubicBezTo>
                  <a:lnTo>
                    <a:pt x="2055" y="2164"/>
                  </a:lnTo>
                  <a:lnTo>
                    <a:pt x="351" y="2866"/>
                  </a:lnTo>
                  <a:cubicBezTo>
                    <a:pt x="50" y="2991"/>
                    <a:pt x="0" y="3443"/>
                    <a:pt x="276" y="3618"/>
                  </a:cubicBezTo>
                  <a:lnTo>
                    <a:pt x="1830" y="4620"/>
                  </a:lnTo>
                  <a:lnTo>
                    <a:pt x="1930" y="6525"/>
                  </a:lnTo>
                  <a:cubicBezTo>
                    <a:pt x="1930" y="6768"/>
                    <a:pt x="2122" y="6927"/>
                    <a:pt x="2323" y="6927"/>
                  </a:cubicBezTo>
                  <a:cubicBezTo>
                    <a:pt x="2413" y="6927"/>
                    <a:pt x="2504" y="6895"/>
                    <a:pt x="2582" y="6826"/>
                  </a:cubicBezTo>
                  <a:lnTo>
                    <a:pt x="3985" y="5598"/>
                  </a:lnTo>
                  <a:lnTo>
                    <a:pt x="5714" y="6099"/>
                  </a:lnTo>
                  <a:cubicBezTo>
                    <a:pt x="5747" y="6107"/>
                    <a:pt x="5778" y="6110"/>
                    <a:pt x="5810" y="6110"/>
                  </a:cubicBezTo>
                  <a:cubicBezTo>
                    <a:pt x="6095" y="6110"/>
                    <a:pt x="6329" y="5816"/>
                    <a:pt x="6216" y="5523"/>
                  </a:cubicBezTo>
                  <a:lnTo>
                    <a:pt x="5514" y="3743"/>
                  </a:lnTo>
                  <a:lnTo>
                    <a:pt x="6516" y="2164"/>
                  </a:lnTo>
                  <a:cubicBezTo>
                    <a:pt x="6687" y="1873"/>
                    <a:pt x="6480" y="1487"/>
                    <a:pt x="6170" y="1487"/>
                  </a:cubicBezTo>
                  <a:cubicBezTo>
                    <a:pt x="6160" y="1487"/>
                    <a:pt x="6150" y="1487"/>
                    <a:pt x="6141" y="1488"/>
                  </a:cubicBezTo>
                  <a:lnTo>
                    <a:pt x="4336" y="1638"/>
                  </a:lnTo>
                  <a:lnTo>
                    <a:pt x="3183" y="159"/>
                  </a:lnTo>
                  <a:cubicBezTo>
                    <a:pt x="3104" y="51"/>
                    <a:pt x="2991" y="1"/>
                    <a:pt x="2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853;p61"/>
            <p:cNvSpPr/>
            <p:nvPr/>
          </p:nvSpPr>
          <p:spPr>
            <a:xfrm>
              <a:off x="3656752" y="2617747"/>
              <a:ext cx="23368" cy="24266"/>
            </a:xfrm>
            <a:custGeom>
              <a:avLst/>
              <a:gdLst/>
              <a:ahLst/>
              <a:cxnLst/>
              <a:rect l="l" t="t" r="r" b="b"/>
              <a:pathLst>
                <a:path w="677" h="703" extrusionOk="0">
                  <a:moveTo>
                    <a:pt x="351" y="0"/>
                  </a:moveTo>
                  <a:cubicBezTo>
                    <a:pt x="150" y="0"/>
                    <a:pt x="0" y="151"/>
                    <a:pt x="0" y="351"/>
                  </a:cubicBezTo>
                  <a:cubicBezTo>
                    <a:pt x="0" y="527"/>
                    <a:pt x="125" y="702"/>
                    <a:pt x="326" y="702"/>
                  </a:cubicBezTo>
                  <a:cubicBezTo>
                    <a:pt x="501" y="702"/>
                    <a:pt x="652" y="552"/>
                    <a:pt x="652" y="376"/>
                  </a:cubicBezTo>
                  <a:cubicBezTo>
                    <a:pt x="677" y="176"/>
                    <a:pt x="526" y="25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854;p61"/>
            <p:cNvSpPr/>
            <p:nvPr/>
          </p:nvSpPr>
          <p:spPr>
            <a:xfrm>
              <a:off x="3713842" y="2605632"/>
              <a:ext cx="23368" cy="24266"/>
            </a:xfrm>
            <a:custGeom>
              <a:avLst/>
              <a:gdLst/>
              <a:ahLst/>
              <a:cxnLst/>
              <a:rect l="l" t="t" r="r" b="b"/>
              <a:pathLst>
                <a:path w="677" h="703" extrusionOk="0">
                  <a:moveTo>
                    <a:pt x="351" y="1"/>
                  </a:moveTo>
                  <a:cubicBezTo>
                    <a:pt x="176" y="1"/>
                    <a:pt x="25" y="151"/>
                    <a:pt x="0" y="351"/>
                  </a:cubicBezTo>
                  <a:cubicBezTo>
                    <a:pt x="0" y="527"/>
                    <a:pt x="151" y="702"/>
                    <a:pt x="326" y="702"/>
                  </a:cubicBezTo>
                  <a:cubicBezTo>
                    <a:pt x="501" y="702"/>
                    <a:pt x="677" y="552"/>
                    <a:pt x="677" y="376"/>
                  </a:cubicBezTo>
                  <a:cubicBezTo>
                    <a:pt x="677" y="176"/>
                    <a:pt x="527" y="1"/>
                    <a:pt x="351" y="1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855;p61"/>
            <p:cNvSpPr/>
            <p:nvPr/>
          </p:nvSpPr>
          <p:spPr>
            <a:xfrm>
              <a:off x="3685297" y="2625513"/>
              <a:ext cx="30306" cy="28615"/>
            </a:xfrm>
            <a:custGeom>
              <a:avLst/>
              <a:gdLst/>
              <a:ahLst/>
              <a:cxnLst/>
              <a:rect l="l" t="t" r="r" b="b"/>
              <a:pathLst>
                <a:path w="878" h="829" extrusionOk="0">
                  <a:moveTo>
                    <a:pt x="677" y="1"/>
                  </a:moveTo>
                  <a:cubicBezTo>
                    <a:pt x="627" y="26"/>
                    <a:pt x="602" y="51"/>
                    <a:pt x="627" y="76"/>
                  </a:cubicBezTo>
                  <a:cubicBezTo>
                    <a:pt x="652" y="227"/>
                    <a:pt x="702" y="653"/>
                    <a:pt x="526" y="703"/>
                  </a:cubicBezTo>
                  <a:cubicBezTo>
                    <a:pt x="517" y="705"/>
                    <a:pt x="507" y="707"/>
                    <a:pt x="498" y="707"/>
                  </a:cubicBezTo>
                  <a:cubicBezTo>
                    <a:pt x="332" y="707"/>
                    <a:pt x="173" y="319"/>
                    <a:pt x="125" y="176"/>
                  </a:cubicBezTo>
                  <a:cubicBezTo>
                    <a:pt x="100" y="151"/>
                    <a:pt x="75" y="126"/>
                    <a:pt x="50" y="126"/>
                  </a:cubicBezTo>
                  <a:cubicBezTo>
                    <a:pt x="0" y="151"/>
                    <a:pt x="0" y="176"/>
                    <a:pt x="0" y="201"/>
                  </a:cubicBezTo>
                  <a:cubicBezTo>
                    <a:pt x="25" y="277"/>
                    <a:pt x="201" y="828"/>
                    <a:pt x="501" y="828"/>
                  </a:cubicBezTo>
                  <a:lnTo>
                    <a:pt x="552" y="828"/>
                  </a:lnTo>
                  <a:cubicBezTo>
                    <a:pt x="877" y="728"/>
                    <a:pt x="752" y="126"/>
                    <a:pt x="752" y="51"/>
                  </a:cubicBezTo>
                  <a:cubicBezTo>
                    <a:pt x="727" y="26"/>
                    <a:pt x="702" y="1"/>
                    <a:pt x="677" y="1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856;p61"/>
            <p:cNvSpPr/>
            <p:nvPr/>
          </p:nvSpPr>
          <p:spPr>
            <a:xfrm>
              <a:off x="3546888" y="2448204"/>
              <a:ext cx="404890" cy="413554"/>
            </a:xfrm>
            <a:custGeom>
              <a:avLst/>
              <a:gdLst/>
              <a:ahLst/>
              <a:cxnLst/>
              <a:rect l="l" t="t" r="r" b="b"/>
              <a:pathLst>
                <a:path w="11730" h="11981" extrusionOk="0">
                  <a:moveTo>
                    <a:pt x="8246" y="0"/>
                  </a:moveTo>
                  <a:lnTo>
                    <a:pt x="0" y="11980"/>
                  </a:lnTo>
                  <a:lnTo>
                    <a:pt x="0" y="11980"/>
                  </a:lnTo>
                  <a:lnTo>
                    <a:pt x="11729" y="10401"/>
                  </a:lnTo>
                  <a:lnTo>
                    <a:pt x="8246" y="0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857;p61"/>
            <p:cNvSpPr/>
            <p:nvPr/>
          </p:nvSpPr>
          <p:spPr>
            <a:xfrm>
              <a:off x="3932707" y="2425631"/>
              <a:ext cx="161784" cy="110836"/>
            </a:xfrm>
            <a:custGeom>
              <a:avLst/>
              <a:gdLst/>
              <a:ahLst/>
              <a:cxnLst/>
              <a:rect l="l" t="t" r="r" b="b"/>
              <a:pathLst>
                <a:path w="4687" h="3211" extrusionOk="0">
                  <a:moveTo>
                    <a:pt x="3559" y="1"/>
                  </a:moveTo>
                  <a:cubicBezTo>
                    <a:pt x="3542" y="1"/>
                    <a:pt x="3526" y="1"/>
                    <a:pt x="3509" y="2"/>
                  </a:cubicBezTo>
                  <a:cubicBezTo>
                    <a:pt x="3283" y="28"/>
                    <a:pt x="3058" y="153"/>
                    <a:pt x="2907" y="303"/>
                  </a:cubicBezTo>
                  <a:cubicBezTo>
                    <a:pt x="2256" y="880"/>
                    <a:pt x="2055" y="1807"/>
                    <a:pt x="1880" y="2659"/>
                  </a:cubicBezTo>
                  <a:cubicBezTo>
                    <a:pt x="1830" y="2283"/>
                    <a:pt x="1704" y="1932"/>
                    <a:pt x="1529" y="1581"/>
                  </a:cubicBezTo>
                  <a:cubicBezTo>
                    <a:pt x="1454" y="1406"/>
                    <a:pt x="1328" y="1180"/>
                    <a:pt x="1103" y="1130"/>
                  </a:cubicBezTo>
                  <a:cubicBezTo>
                    <a:pt x="1064" y="1118"/>
                    <a:pt x="1026" y="1113"/>
                    <a:pt x="988" y="1113"/>
                  </a:cubicBezTo>
                  <a:cubicBezTo>
                    <a:pt x="708" y="1113"/>
                    <a:pt x="458" y="1420"/>
                    <a:pt x="326" y="1707"/>
                  </a:cubicBezTo>
                  <a:cubicBezTo>
                    <a:pt x="125" y="2183"/>
                    <a:pt x="25" y="2684"/>
                    <a:pt x="0" y="3210"/>
                  </a:cubicBezTo>
                  <a:lnTo>
                    <a:pt x="4662" y="3210"/>
                  </a:lnTo>
                  <a:cubicBezTo>
                    <a:pt x="4687" y="2609"/>
                    <a:pt x="4687" y="2007"/>
                    <a:pt x="4612" y="1431"/>
                  </a:cubicBezTo>
                  <a:cubicBezTo>
                    <a:pt x="4562" y="1105"/>
                    <a:pt x="4486" y="754"/>
                    <a:pt x="4311" y="479"/>
                  </a:cubicBezTo>
                  <a:cubicBezTo>
                    <a:pt x="4144" y="217"/>
                    <a:pt x="3865" y="1"/>
                    <a:pt x="3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858;p61"/>
            <p:cNvSpPr/>
            <p:nvPr/>
          </p:nvSpPr>
          <p:spPr>
            <a:xfrm>
              <a:off x="3380797" y="3012231"/>
              <a:ext cx="160921" cy="110767"/>
            </a:xfrm>
            <a:custGeom>
              <a:avLst/>
              <a:gdLst/>
              <a:ahLst/>
              <a:cxnLst/>
              <a:rect l="l" t="t" r="r" b="b"/>
              <a:pathLst>
                <a:path w="4662" h="3209" extrusionOk="0">
                  <a:moveTo>
                    <a:pt x="3484" y="0"/>
                  </a:moveTo>
                  <a:cubicBezTo>
                    <a:pt x="3258" y="25"/>
                    <a:pt x="3058" y="150"/>
                    <a:pt x="2882" y="301"/>
                  </a:cubicBezTo>
                  <a:cubicBezTo>
                    <a:pt x="2231" y="877"/>
                    <a:pt x="2030" y="1805"/>
                    <a:pt x="1880" y="2657"/>
                  </a:cubicBezTo>
                  <a:cubicBezTo>
                    <a:pt x="1805" y="2281"/>
                    <a:pt x="1679" y="1930"/>
                    <a:pt x="1529" y="1604"/>
                  </a:cubicBezTo>
                  <a:cubicBezTo>
                    <a:pt x="1429" y="1404"/>
                    <a:pt x="1303" y="1203"/>
                    <a:pt x="1103" y="1128"/>
                  </a:cubicBezTo>
                  <a:cubicBezTo>
                    <a:pt x="1070" y="1121"/>
                    <a:pt x="1038" y="1118"/>
                    <a:pt x="1007" y="1118"/>
                  </a:cubicBezTo>
                  <a:cubicBezTo>
                    <a:pt x="698" y="1118"/>
                    <a:pt x="440" y="1434"/>
                    <a:pt x="326" y="1729"/>
                  </a:cubicBezTo>
                  <a:cubicBezTo>
                    <a:pt x="100" y="2180"/>
                    <a:pt x="0" y="2707"/>
                    <a:pt x="0" y="3208"/>
                  </a:cubicBezTo>
                  <a:lnTo>
                    <a:pt x="4637" y="3208"/>
                  </a:lnTo>
                  <a:cubicBezTo>
                    <a:pt x="4662" y="2607"/>
                    <a:pt x="4662" y="2030"/>
                    <a:pt x="4587" y="1429"/>
                  </a:cubicBezTo>
                  <a:cubicBezTo>
                    <a:pt x="4536" y="1103"/>
                    <a:pt x="4486" y="777"/>
                    <a:pt x="4311" y="476"/>
                  </a:cubicBezTo>
                  <a:cubicBezTo>
                    <a:pt x="4135" y="201"/>
                    <a:pt x="3810" y="0"/>
                    <a:pt x="3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93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50" y="317064"/>
            <a:ext cx="2718590" cy="4250886"/>
          </a:xfrm>
          <a:prstGeom prst="rect">
            <a:avLst/>
          </a:prstGeom>
        </p:spPr>
      </p:pic>
      <p:sp>
        <p:nvSpPr>
          <p:cNvPr id="1400" name="Google Shape;1400;p50"/>
          <p:cNvSpPr txBox="1">
            <a:spLocks noGrp="1"/>
          </p:cNvSpPr>
          <p:nvPr>
            <p:ph type="title"/>
          </p:nvPr>
        </p:nvSpPr>
        <p:spPr>
          <a:xfrm>
            <a:off x="631076" y="1639146"/>
            <a:ext cx="5137321" cy="12313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bg2"/>
                </a:solidFill>
              </a:rPr>
              <a:t>SSD MOBILENET V2</a:t>
            </a:r>
            <a:endParaRPr sz="1800" dirty="0">
              <a:solidFill>
                <a:schemeClr val="bg2"/>
              </a:solidFill>
            </a:endParaRPr>
          </a:p>
        </p:txBody>
      </p:sp>
      <p:sp>
        <p:nvSpPr>
          <p:cNvPr id="1403" name="Google Shape;1403;p50"/>
          <p:cNvSpPr/>
          <p:nvPr/>
        </p:nvSpPr>
        <p:spPr>
          <a:xfrm>
            <a:off x="5450050" y="3163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50"/>
          <p:cNvSpPr/>
          <p:nvPr/>
        </p:nvSpPr>
        <p:spPr>
          <a:xfrm>
            <a:off x="7993317" y="3163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50"/>
          <p:cNvSpPr/>
          <p:nvPr/>
        </p:nvSpPr>
        <p:spPr>
          <a:xfrm>
            <a:off x="5450050" y="4392753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50"/>
          <p:cNvSpPr/>
          <p:nvPr/>
        </p:nvSpPr>
        <p:spPr>
          <a:xfrm>
            <a:off x="7993317" y="4392753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36;p52"/>
          <p:cNvSpPr txBox="1"/>
          <p:nvPr/>
        </p:nvSpPr>
        <p:spPr>
          <a:xfrm>
            <a:off x="561813" y="2257862"/>
            <a:ext cx="3969547" cy="16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Single-stage object detection </a:t>
            </a:r>
            <a:r>
              <a:rPr lang="en-US" sz="1100" dirty="0" err="1" smtClean="0">
                <a:solidFill>
                  <a:schemeClr val="tx1"/>
                </a:solidFill>
                <a:latin typeface="Anaheim" panose="020B0604020202020204" charset="0"/>
              </a:rPr>
              <a:t>mobilenet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</a:t>
            </a:r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V2 is a one-stage 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object detection </a:t>
            </a:r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model that uses image pixels and </a:t>
            </a:r>
            <a:r>
              <a:rPr lang="en-US" sz="1100" dirty="0" err="1" smtClean="0">
                <a:solidFill>
                  <a:schemeClr val="tx1"/>
                </a:solidFill>
                <a:latin typeface="Anaheim" panose="020B0604020202020204" charset="0"/>
              </a:rPr>
              <a:t>bunding</a:t>
            </a:r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 box coordinates to class </a:t>
            </a:r>
            <a:r>
              <a:rPr lang="en-US" sz="1100" dirty="0" err="1" smtClean="0">
                <a:solidFill>
                  <a:schemeClr val="tx1"/>
                </a:solidFill>
                <a:latin typeface="Anaheim" panose="020B0604020202020204" charset="0"/>
              </a:rPr>
              <a:t>proabilities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. It is a widely used model with great accuracy performance on low compute machines, such as mobile phones, and thus the name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Mobilenet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. </a:t>
            </a:r>
            <a:endParaRPr sz="1100" dirty="0">
              <a:solidFill>
                <a:schemeClr val="tx1"/>
              </a:solidFill>
              <a:latin typeface="Anaheim" panose="020B0604020202020204" charset="0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2822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7"/>
          <p:cNvSpPr txBox="1">
            <a:spLocks noGrp="1"/>
          </p:cNvSpPr>
          <p:nvPr>
            <p:ph type="title"/>
          </p:nvPr>
        </p:nvSpPr>
        <p:spPr>
          <a:xfrm>
            <a:off x="720000" y="4928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MODELLING PROCESS </a:t>
            </a:r>
            <a:endParaRPr dirty="0"/>
          </a:p>
        </p:txBody>
      </p:sp>
      <p:grpSp>
        <p:nvGrpSpPr>
          <p:cNvPr id="1189" name="Google Shape;1189;p47"/>
          <p:cNvGrpSpPr/>
          <p:nvPr/>
        </p:nvGrpSpPr>
        <p:grpSpPr>
          <a:xfrm>
            <a:off x="720000" y="1801394"/>
            <a:ext cx="1728733" cy="2127763"/>
            <a:chOff x="3641125" y="2896025"/>
            <a:chExt cx="757550" cy="852775"/>
          </a:xfrm>
        </p:grpSpPr>
        <p:sp>
          <p:nvSpPr>
            <p:cNvPr id="1190" name="Google Shape;1190;p47"/>
            <p:cNvSpPr/>
            <p:nvPr/>
          </p:nvSpPr>
          <p:spPr>
            <a:xfrm>
              <a:off x="3641125" y="2896025"/>
              <a:ext cx="757550" cy="852775"/>
            </a:xfrm>
            <a:custGeom>
              <a:avLst/>
              <a:gdLst/>
              <a:ahLst/>
              <a:cxnLst/>
              <a:rect l="l" t="t" r="r" b="b"/>
              <a:pathLst>
                <a:path w="30302" h="34111" extrusionOk="0">
                  <a:moveTo>
                    <a:pt x="15139" y="0"/>
                  </a:moveTo>
                  <a:cubicBezTo>
                    <a:pt x="11479" y="0"/>
                    <a:pt x="7971" y="1304"/>
                    <a:pt x="5214" y="3710"/>
                  </a:cubicBezTo>
                  <a:lnTo>
                    <a:pt x="4487" y="3860"/>
                  </a:lnTo>
                  <a:cubicBezTo>
                    <a:pt x="4462" y="3860"/>
                    <a:pt x="1830" y="4487"/>
                    <a:pt x="1830" y="4487"/>
                  </a:cubicBezTo>
                  <a:cubicBezTo>
                    <a:pt x="1479" y="4587"/>
                    <a:pt x="1229" y="4837"/>
                    <a:pt x="1128" y="5188"/>
                  </a:cubicBezTo>
                  <a:cubicBezTo>
                    <a:pt x="1053" y="5339"/>
                    <a:pt x="1028" y="5539"/>
                    <a:pt x="1078" y="5715"/>
                  </a:cubicBezTo>
                  <a:lnTo>
                    <a:pt x="1605" y="8346"/>
                  </a:lnTo>
                  <a:cubicBezTo>
                    <a:pt x="552" y="10426"/>
                    <a:pt x="1" y="12782"/>
                    <a:pt x="1" y="15138"/>
                  </a:cubicBezTo>
                  <a:lnTo>
                    <a:pt x="1" y="32181"/>
                  </a:lnTo>
                  <a:cubicBezTo>
                    <a:pt x="1" y="32707"/>
                    <a:pt x="452" y="33158"/>
                    <a:pt x="978" y="33158"/>
                  </a:cubicBezTo>
                  <a:lnTo>
                    <a:pt x="6667" y="33158"/>
                  </a:lnTo>
                  <a:lnTo>
                    <a:pt x="6692" y="33309"/>
                  </a:lnTo>
                  <a:cubicBezTo>
                    <a:pt x="6793" y="33785"/>
                    <a:pt x="7194" y="34111"/>
                    <a:pt x="7670" y="34111"/>
                  </a:cubicBezTo>
                  <a:lnTo>
                    <a:pt x="7770" y="34111"/>
                  </a:lnTo>
                  <a:lnTo>
                    <a:pt x="10828" y="33810"/>
                  </a:lnTo>
                  <a:cubicBezTo>
                    <a:pt x="10953" y="33785"/>
                    <a:pt x="11103" y="33735"/>
                    <a:pt x="11204" y="33685"/>
                  </a:cubicBezTo>
                  <a:lnTo>
                    <a:pt x="14286" y="33158"/>
                  </a:lnTo>
                  <a:lnTo>
                    <a:pt x="29324" y="33158"/>
                  </a:lnTo>
                  <a:cubicBezTo>
                    <a:pt x="29850" y="33158"/>
                    <a:pt x="30302" y="32707"/>
                    <a:pt x="30302" y="32181"/>
                  </a:cubicBezTo>
                  <a:lnTo>
                    <a:pt x="30302" y="15138"/>
                  </a:lnTo>
                  <a:cubicBezTo>
                    <a:pt x="30302" y="15013"/>
                    <a:pt x="30302" y="14888"/>
                    <a:pt x="30302" y="14762"/>
                  </a:cubicBezTo>
                  <a:cubicBezTo>
                    <a:pt x="30302" y="14512"/>
                    <a:pt x="30276" y="14286"/>
                    <a:pt x="30251" y="14061"/>
                  </a:cubicBezTo>
                  <a:cubicBezTo>
                    <a:pt x="30251" y="14010"/>
                    <a:pt x="30251" y="13935"/>
                    <a:pt x="30251" y="13885"/>
                  </a:cubicBezTo>
                  <a:cubicBezTo>
                    <a:pt x="30251" y="13810"/>
                    <a:pt x="30226" y="13735"/>
                    <a:pt x="30226" y="13660"/>
                  </a:cubicBezTo>
                  <a:cubicBezTo>
                    <a:pt x="30226" y="13609"/>
                    <a:pt x="30226" y="13534"/>
                    <a:pt x="30201" y="13459"/>
                  </a:cubicBezTo>
                  <a:cubicBezTo>
                    <a:pt x="30201" y="13359"/>
                    <a:pt x="30176" y="13259"/>
                    <a:pt x="30176" y="13183"/>
                  </a:cubicBezTo>
                  <a:cubicBezTo>
                    <a:pt x="30176" y="13083"/>
                    <a:pt x="30151" y="13008"/>
                    <a:pt x="30126" y="12908"/>
                  </a:cubicBezTo>
                  <a:cubicBezTo>
                    <a:pt x="30126" y="12858"/>
                    <a:pt x="30126" y="12807"/>
                    <a:pt x="30101" y="12757"/>
                  </a:cubicBez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7"/>
                    <a:pt x="30051" y="12432"/>
                  </a:cubicBezTo>
                  <a:cubicBezTo>
                    <a:pt x="30051" y="12381"/>
                    <a:pt x="30051" y="12356"/>
                    <a:pt x="30051" y="12331"/>
                  </a:cubicBezTo>
                  <a:cubicBezTo>
                    <a:pt x="30026" y="12281"/>
                    <a:pt x="30026" y="12231"/>
                    <a:pt x="30001" y="12156"/>
                  </a:cubicBezTo>
                  <a:cubicBezTo>
                    <a:pt x="30001" y="12106"/>
                    <a:pt x="29976" y="12031"/>
                    <a:pt x="29976" y="11955"/>
                  </a:cubicBezTo>
                  <a:cubicBezTo>
                    <a:pt x="29926" y="11780"/>
                    <a:pt x="29875" y="11579"/>
                    <a:pt x="29850" y="11404"/>
                  </a:cubicBezTo>
                  <a:cubicBezTo>
                    <a:pt x="29825" y="11329"/>
                    <a:pt x="29800" y="11254"/>
                    <a:pt x="29775" y="11178"/>
                  </a:cubicBezTo>
                  <a:cubicBezTo>
                    <a:pt x="29775" y="11178"/>
                    <a:pt x="29775" y="11153"/>
                    <a:pt x="29750" y="11128"/>
                  </a:cubicBezTo>
                  <a:cubicBezTo>
                    <a:pt x="29750" y="11078"/>
                    <a:pt x="29700" y="10928"/>
                    <a:pt x="29700" y="10928"/>
                  </a:cubicBezTo>
                  <a:cubicBezTo>
                    <a:pt x="29675" y="10827"/>
                    <a:pt x="29650" y="10727"/>
                    <a:pt x="29625" y="10627"/>
                  </a:cubicBezTo>
                  <a:cubicBezTo>
                    <a:pt x="29575" y="10502"/>
                    <a:pt x="29550" y="10401"/>
                    <a:pt x="29499" y="10276"/>
                  </a:cubicBezTo>
                  <a:cubicBezTo>
                    <a:pt x="29474" y="10201"/>
                    <a:pt x="29449" y="10101"/>
                    <a:pt x="29424" y="10025"/>
                  </a:cubicBezTo>
                  <a:lnTo>
                    <a:pt x="29349" y="9850"/>
                  </a:lnTo>
                  <a:cubicBezTo>
                    <a:pt x="29274" y="9650"/>
                    <a:pt x="29199" y="9474"/>
                    <a:pt x="29149" y="9324"/>
                  </a:cubicBezTo>
                  <a:cubicBezTo>
                    <a:pt x="29124" y="9249"/>
                    <a:pt x="29073" y="9173"/>
                    <a:pt x="29048" y="9098"/>
                  </a:cubicBezTo>
                  <a:cubicBezTo>
                    <a:pt x="28948" y="8848"/>
                    <a:pt x="28823" y="8622"/>
                    <a:pt x="28697" y="8346"/>
                  </a:cubicBezTo>
                  <a:cubicBezTo>
                    <a:pt x="28647" y="8271"/>
                    <a:pt x="28622" y="8171"/>
                    <a:pt x="28572" y="8096"/>
                  </a:cubicBezTo>
                  <a:cubicBezTo>
                    <a:pt x="28522" y="8020"/>
                    <a:pt x="28472" y="7945"/>
                    <a:pt x="28447" y="7870"/>
                  </a:cubicBezTo>
                  <a:cubicBezTo>
                    <a:pt x="28347" y="7695"/>
                    <a:pt x="28246" y="7519"/>
                    <a:pt x="28171" y="7394"/>
                  </a:cubicBezTo>
                  <a:cubicBezTo>
                    <a:pt x="28146" y="7344"/>
                    <a:pt x="28096" y="7294"/>
                    <a:pt x="28071" y="7244"/>
                  </a:cubicBezTo>
                  <a:cubicBezTo>
                    <a:pt x="28071" y="7244"/>
                    <a:pt x="28071" y="7218"/>
                    <a:pt x="28071" y="7218"/>
                  </a:cubicBezTo>
                  <a:cubicBezTo>
                    <a:pt x="27946" y="7018"/>
                    <a:pt x="27795" y="6792"/>
                    <a:pt x="27670" y="6592"/>
                  </a:cubicBezTo>
                  <a:cubicBezTo>
                    <a:pt x="27620" y="6517"/>
                    <a:pt x="27570" y="6467"/>
                    <a:pt x="27545" y="6416"/>
                  </a:cubicBezTo>
                  <a:cubicBezTo>
                    <a:pt x="27394" y="6216"/>
                    <a:pt x="27269" y="6040"/>
                    <a:pt x="27119" y="5840"/>
                  </a:cubicBezTo>
                  <a:cubicBezTo>
                    <a:pt x="27093" y="5815"/>
                    <a:pt x="27068" y="5765"/>
                    <a:pt x="27018" y="5740"/>
                  </a:cubicBezTo>
                  <a:lnTo>
                    <a:pt x="26993" y="5690"/>
                  </a:lnTo>
                  <a:cubicBezTo>
                    <a:pt x="26743" y="5364"/>
                    <a:pt x="26492" y="5088"/>
                    <a:pt x="26216" y="4787"/>
                  </a:cubicBezTo>
                  <a:cubicBezTo>
                    <a:pt x="26166" y="4737"/>
                    <a:pt x="26116" y="4687"/>
                    <a:pt x="26066" y="4637"/>
                  </a:cubicBezTo>
                  <a:cubicBezTo>
                    <a:pt x="25991" y="4562"/>
                    <a:pt x="25941" y="4487"/>
                    <a:pt x="25865" y="4436"/>
                  </a:cubicBezTo>
                  <a:cubicBezTo>
                    <a:pt x="25013" y="3584"/>
                    <a:pt x="24061" y="2832"/>
                    <a:pt x="23008" y="2206"/>
                  </a:cubicBezTo>
                  <a:lnTo>
                    <a:pt x="22758" y="953"/>
                  </a:lnTo>
                  <a:cubicBezTo>
                    <a:pt x="22657" y="477"/>
                    <a:pt x="22231" y="176"/>
                    <a:pt x="21780" y="176"/>
                  </a:cubicBezTo>
                  <a:lnTo>
                    <a:pt x="21580" y="176"/>
                  </a:lnTo>
                  <a:lnTo>
                    <a:pt x="19499" y="627"/>
                  </a:lnTo>
                  <a:cubicBezTo>
                    <a:pt x="18096" y="201"/>
                    <a:pt x="16642" y="0"/>
                    <a:pt x="15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57150" dir="2820000" algn="bl" rotWithShape="0">
                <a:schemeClr val="accent5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3665575" y="2920450"/>
              <a:ext cx="708675" cy="780100"/>
            </a:xfrm>
            <a:custGeom>
              <a:avLst/>
              <a:gdLst/>
              <a:ahLst/>
              <a:cxnLst/>
              <a:rect l="l" t="t" r="r" b="b"/>
              <a:pathLst>
                <a:path w="28347" h="31204" extrusionOk="0">
                  <a:moveTo>
                    <a:pt x="14161" y="1"/>
                  </a:moveTo>
                  <a:cubicBezTo>
                    <a:pt x="8897" y="1"/>
                    <a:pt x="4311" y="2883"/>
                    <a:pt x="1880" y="7144"/>
                  </a:cubicBezTo>
                  <a:cubicBezTo>
                    <a:pt x="677" y="9224"/>
                    <a:pt x="0" y="11605"/>
                    <a:pt x="0" y="14161"/>
                  </a:cubicBezTo>
                  <a:lnTo>
                    <a:pt x="0" y="31204"/>
                  </a:lnTo>
                  <a:lnTo>
                    <a:pt x="28346" y="31204"/>
                  </a:lnTo>
                  <a:lnTo>
                    <a:pt x="28346" y="14161"/>
                  </a:lnTo>
                  <a:cubicBezTo>
                    <a:pt x="28346" y="14036"/>
                    <a:pt x="28321" y="13911"/>
                    <a:pt x="28321" y="13810"/>
                  </a:cubicBezTo>
                  <a:cubicBezTo>
                    <a:pt x="28321" y="13585"/>
                    <a:pt x="28321" y="13384"/>
                    <a:pt x="28296" y="13159"/>
                  </a:cubicBezTo>
                  <a:cubicBezTo>
                    <a:pt x="28296" y="13109"/>
                    <a:pt x="28296" y="13033"/>
                    <a:pt x="28296" y="12983"/>
                  </a:cubicBezTo>
                  <a:cubicBezTo>
                    <a:pt x="28271" y="12908"/>
                    <a:pt x="28271" y="12858"/>
                    <a:pt x="28271" y="12783"/>
                  </a:cubicBezTo>
                  <a:cubicBezTo>
                    <a:pt x="28271" y="12708"/>
                    <a:pt x="28246" y="12658"/>
                    <a:pt x="28246" y="12607"/>
                  </a:cubicBezTo>
                  <a:cubicBezTo>
                    <a:pt x="28246" y="12507"/>
                    <a:pt x="28221" y="12407"/>
                    <a:pt x="28221" y="12332"/>
                  </a:cubicBezTo>
                  <a:cubicBezTo>
                    <a:pt x="28196" y="12231"/>
                    <a:pt x="28196" y="12156"/>
                    <a:pt x="28171" y="12081"/>
                  </a:cubicBezTo>
                  <a:cubicBezTo>
                    <a:pt x="28171" y="12031"/>
                    <a:pt x="28171" y="11956"/>
                    <a:pt x="28146" y="11906"/>
                  </a:cubicBezTo>
                  <a:cubicBezTo>
                    <a:pt x="28146" y="11881"/>
                    <a:pt x="28146" y="11881"/>
                    <a:pt x="28146" y="11881"/>
                  </a:cubicBezTo>
                  <a:cubicBezTo>
                    <a:pt x="28120" y="11780"/>
                    <a:pt x="28120" y="11680"/>
                    <a:pt x="28095" y="11580"/>
                  </a:cubicBezTo>
                  <a:cubicBezTo>
                    <a:pt x="28095" y="11505"/>
                    <a:pt x="28070" y="11455"/>
                    <a:pt x="28070" y="11379"/>
                  </a:cubicBezTo>
                  <a:cubicBezTo>
                    <a:pt x="28045" y="11329"/>
                    <a:pt x="28045" y="11254"/>
                    <a:pt x="28020" y="11204"/>
                  </a:cubicBezTo>
                  <a:cubicBezTo>
                    <a:pt x="27995" y="11028"/>
                    <a:pt x="27945" y="10853"/>
                    <a:pt x="27895" y="10678"/>
                  </a:cubicBezTo>
                  <a:cubicBezTo>
                    <a:pt x="27870" y="10602"/>
                    <a:pt x="27870" y="10527"/>
                    <a:pt x="27845" y="10427"/>
                  </a:cubicBezTo>
                  <a:cubicBezTo>
                    <a:pt x="27820" y="10352"/>
                    <a:pt x="27795" y="10277"/>
                    <a:pt x="27770" y="10226"/>
                  </a:cubicBezTo>
                  <a:cubicBezTo>
                    <a:pt x="27745" y="10126"/>
                    <a:pt x="27719" y="10026"/>
                    <a:pt x="27694" y="9951"/>
                  </a:cubicBezTo>
                  <a:cubicBezTo>
                    <a:pt x="27669" y="9825"/>
                    <a:pt x="27619" y="9725"/>
                    <a:pt x="27594" y="9625"/>
                  </a:cubicBezTo>
                  <a:cubicBezTo>
                    <a:pt x="27569" y="9550"/>
                    <a:pt x="27544" y="9475"/>
                    <a:pt x="27494" y="9374"/>
                  </a:cubicBezTo>
                  <a:cubicBezTo>
                    <a:pt x="27494" y="9324"/>
                    <a:pt x="27469" y="9274"/>
                    <a:pt x="27444" y="9224"/>
                  </a:cubicBezTo>
                  <a:cubicBezTo>
                    <a:pt x="27394" y="9048"/>
                    <a:pt x="27318" y="8898"/>
                    <a:pt x="27243" y="8723"/>
                  </a:cubicBezTo>
                  <a:cubicBezTo>
                    <a:pt x="27218" y="8647"/>
                    <a:pt x="27193" y="8572"/>
                    <a:pt x="27168" y="8497"/>
                  </a:cubicBezTo>
                  <a:cubicBezTo>
                    <a:pt x="27068" y="8272"/>
                    <a:pt x="26943" y="8046"/>
                    <a:pt x="26842" y="7820"/>
                  </a:cubicBezTo>
                  <a:cubicBezTo>
                    <a:pt x="26792" y="7745"/>
                    <a:pt x="26767" y="7670"/>
                    <a:pt x="26717" y="7595"/>
                  </a:cubicBezTo>
                  <a:cubicBezTo>
                    <a:pt x="26667" y="7520"/>
                    <a:pt x="26642" y="7444"/>
                    <a:pt x="26592" y="7369"/>
                  </a:cubicBezTo>
                  <a:cubicBezTo>
                    <a:pt x="26516" y="7219"/>
                    <a:pt x="26441" y="7069"/>
                    <a:pt x="26341" y="6918"/>
                  </a:cubicBezTo>
                  <a:cubicBezTo>
                    <a:pt x="26316" y="6868"/>
                    <a:pt x="26266" y="6818"/>
                    <a:pt x="26241" y="6768"/>
                  </a:cubicBezTo>
                  <a:cubicBezTo>
                    <a:pt x="26115" y="6567"/>
                    <a:pt x="25990" y="6367"/>
                    <a:pt x="25865" y="6166"/>
                  </a:cubicBezTo>
                  <a:cubicBezTo>
                    <a:pt x="25815" y="6116"/>
                    <a:pt x="25790" y="6066"/>
                    <a:pt x="25740" y="5991"/>
                  </a:cubicBezTo>
                  <a:cubicBezTo>
                    <a:pt x="25614" y="5815"/>
                    <a:pt x="25489" y="5640"/>
                    <a:pt x="25339" y="5465"/>
                  </a:cubicBezTo>
                  <a:cubicBezTo>
                    <a:pt x="25313" y="5414"/>
                    <a:pt x="25263" y="5364"/>
                    <a:pt x="25238" y="5339"/>
                  </a:cubicBezTo>
                  <a:cubicBezTo>
                    <a:pt x="25013" y="5038"/>
                    <a:pt x="24762" y="4763"/>
                    <a:pt x="24511" y="4487"/>
                  </a:cubicBezTo>
                  <a:cubicBezTo>
                    <a:pt x="24461" y="4437"/>
                    <a:pt x="24411" y="4387"/>
                    <a:pt x="24361" y="4337"/>
                  </a:cubicBezTo>
                  <a:cubicBezTo>
                    <a:pt x="24311" y="4287"/>
                    <a:pt x="24261" y="4211"/>
                    <a:pt x="24186" y="4161"/>
                  </a:cubicBezTo>
                  <a:cubicBezTo>
                    <a:pt x="21629" y="1580"/>
                    <a:pt x="18070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4249525" y="3421975"/>
              <a:ext cx="124725" cy="215925"/>
            </a:xfrm>
            <a:custGeom>
              <a:avLst/>
              <a:gdLst/>
              <a:ahLst/>
              <a:cxnLst/>
              <a:rect l="l" t="t" r="r" b="b"/>
              <a:pathLst>
                <a:path w="4989" h="8637" extrusionOk="0">
                  <a:moveTo>
                    <a:pt x="2093" y="1"/>
                  </a:moveTo>
                  <a:cubicBezTo>
                    <a:pt x="1459" y="1"/>
                    <a:pt x="816" y="126"/>
                    <a:pt x="201" y="391"/>
                  </a:cubicBezTo>
                  <a:cubicBezTo>
                    <a:pt x="126" y="441"/>
                    <a:pt x="76" y="466"/>
                    <a:pt x="1" y="491"/>
                  </a:cubicBezTo>
                  <a:lnTo>
                    <a:pt x="1078" y="2521"/>
                  </a:lnTo>
                  <a:cubicBezTo>
                    <a:pt x="1103" y="2496"/>
                    <a:pt x="1103" y="2496"/>
                    <a:pt x="1128" y="2496"/>
                  </a:cubicBezTo>
                  <a:cubicBezTo>
                    <a:pt x="1438" y="2358"/>
                    <a:pt x="1764" y="2292"/>
                    <a:pt x="2085" y="2292"/>
                  </a:cubicBezTo>
                  <a:cubicBezTo>
                    <a:pt x="2984" y="2292"/>
                    <a:pt x="3848" y="2806"/>
                    <a:pt x="4236" y="3674"/>
                  </a:cubicBezTo>
                  <a:cubicBezTo>
                    <a:pt x="4712" y="4752"/>
                    <a:pt x="4286" y="6005"/>
                    <a:pt x="3284" y="6607"/>
                  </a:cubicBezTo>
                  <a:lnTo>
                    <a:pt x="4361" y="8637"/>
                  </a:lnTo>
                  <a:cubicBezTo>
                    <a:pt x="4587" y="8511"/>
                    <a:pt x="4788" y="8361"/>
                    <a:pt x="4988" y="8211"/>
                  </a:cubicBezTo>
                  <a:lnTo>
                    <a:pt x="4988" y="968"/>
                  </a:lnTo>
                  <a:cubicBezTo>
                    <a:pt x="4161" y="343"/>
                    <a:pt x="3139" y="1"/>
                    <a:pt x="2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3665575" y="3336500"/>
              <a:ext cx="152900" cy="255675"/>
            </a:xfrm>
            <a:custGeom>
              <a:avLst/>
              <a:gdLst/>
              <a:ahLst/>
              <a:cxnLst/>
              <a:rect l="l" t="t" r="r" b="b"/>
              <a:pathLst>
                <a:path w="6116" h="10227" extrusionOk="0">
                  <a:moveTo>
                    <a:pt x="1003" y="1"/>
                  </a:moveTo>
                  <a:cubicBezTo>
                    <a:pt x="652" y="1"/>
                    <a:pt x="326" y="26"/>
                    <a:pt x="0" y="101"/>
                  </a:cubicBezTo>
                  <a:lnTo>
                    <a:pt x="0" y="10126"/>
                  </a:lnTo>
                  <a:cubicBezTo>
                    <a:pt x="326" y="10201"/>
                    <a:pt x="652" y="10226"/>
                    <a:pt x="1003" y="10226"/>
                  </a:cubicBezTo>
                  <a:cubicBezTo>
                    <a:pt x="3810" y="10226"/>
                    <a:pt x="6115" y="7945"/>
                    <a:pt x="6115" y="5113"/>
                  </a:cubicBezTo>
                  <a:cubicBezTo>
                    <a:pt x="6115" y="2281"/>
                    <a:pt x="381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3712550" y="2920450"/>
              <a:ext cx="661700" cy="463075"/>
            </a:xfrm>
            <a:custGeom>
              <a:avLst/>
              <a:gdLst/>
              <a:ahLst/>
              <a:cxnLst/>
              <a:rect l="l" t="t" r="r" b="b"/>
              <a:pathLst>
                <a:path w="26468" h="18523" extrusionOk="0">
                  <a:moveTo>
                    <a:pt x="12282" y="1"/>
                  </a:moveTo>
                  <a:cubicBezTo>
                    <a:pt x="7018" y="1"/>
                    <a:pt x="2432" y="2883"/>
                    <a:pt x="1" y="7144"/>
                  </a:cubicBezTo>
                  <a:lnTo>
                    <a:pt x="26467" y="18522"/>
                  </a:lnTo>
                  <a:lnTo>
                    <a:pt x="26467" y="14161"/>
                  </a:lnTo>
                  <a:cubicBezTo>
                    <a:pt x="26467" y="14036"/>
                    <a:pt x="26442" y="13911"/>
                    <a:pt x="26442" y="13810"/>
                  </a:cubicBezTo>
                  <a:cubicBezTo>
                    <a:pt x="26442" y="13585"/>
                    <a:pt x="26442" y="13384"/>
                    <a:pt x="26417" y="13159"/>
                  </a:cubicBezTo>
                  <a:cubicBezTo>
                    <a:pt x="26417" y="13109"/>
                    <a:pt x="26417" y="13033"/>
                    <a:pt x="26417" y="12983"/>
                  </a:cubicBezTo>
                  <a:cubicBezTo>
                    <a:pt x="26392" y="12908"/>
                    <a:pt x="26392" y="12858"/>
                    <a:pt x="26392" y="12783"/>
                  </a:cubicBezTo>
                  <a:cubicBezTo>
                    <a:pt x="26392" y="12708"/>
                    <a:pt x="26367" y="12658"/>
                    <a:pt x="26367" y="12607"/>
                  </a:cubicBezTo>
                  <a:cubicBezTo>
                    <a:pt x="26367" y="12507"/>
                    <a:pt x="26342" y="12407"/>
                    <a:pt x="26342" y="12332"/>
                  </a:cubicBezTo>
                  <a:cubicBezTo>
                    <a:pt x="26317" y="12231"/>
                    <a:pt x="26317" y="12156"/>
                    <a:pt x="26292" y="12081"/>
                  </a:cubicBezTo>
                  <a:cubicBezTo>
                    <a:pt x="26292" y="12031"/>
                    <a:pt x="26292" y="11956"/>
                    <a:pt x="26267" y="11906"/>
                  </a:cubicBezTo>
                  <a:cubicBezTo>
                    <a:pt x="26267" y="11881"/>
                    <a:pt x="26267" y="11881"/>
                    <a:pt x="26267" y="11881"/>
                  </a:cubicBezTo>
                  <a:cubicBezTo>
                    <a:pt x="26241" y="11780"/>
                    <a:pt x="26241" y="11680"/>
                    <a:pt x="26216" y="11580"/>
                  </a:cubicBezTo>
                  <a:cubicBezTo>
                    <a:pt x="26216" y="11505"/>
                    <a:pt x="26191" y="11455"/>
                    <a:pt x="26191" y="11379"/>
                  </a:cubicBezTo>
                  <a:cubicBezTo>
                    <a:pt x="26166" y="11329"/>
                    <a:pt x="26166" y="11254"/>
                    <a:pt x="26141" y="11204"/>
                  </a:cubicBezTo>
                  <a:cubicBezTo>
                    <a:pt x="26116" y="11028"/>
                    <a:pt x="26066" y="10853"/>
                    <a:pt x="26016" y="10678"/>
                  </a:cubicBezTo>
                  <a:cubicBezTo>
                    <a:pt x="25991" y="10602"/>
                    <a:pt x="25991" y="10527"/>
                    <a:pt x="25966" y="10427"/>
                  </a:cubicBezTo>
                  <a:cubicBezTo>
                    <a:pt x="25941" y="10352"/>
                    <a:pt x="25916" y="10277"/>
                    <a:pt x="25891" y="10226"/>
                  </a:cubicBezTo>
                  <a:cubicBezTo>
                    <a:pt x="25866" y="10126"/>
                    <a:pt x="25840" y="10026"/>
                    <a:pt x="25815" y="9951"/>
                  </a:cubicBezTo>
                  <a:cubicBezTo>
                    <a:pt x="25790" y="9825"/>
                    <a:pt x="25740" y="9725"/>
                    <a:pt x="25715" y="9625"/>
                  </a:cubicBezTo>
                  <a:cubicBezTo>
                    <a:pt x="25690" y="9550"/>
                    <a:pt x="25665" y="9475"/>
                    <a:pt x="25615" y="9374"/>
                  </a:cubicBezTo>
                  <a:cubicBezTo>
                    <a:pt x="25615" y="9324"/>
                    <a:pt x="25590" y="9274"/>
                    <a:pt x="25565" y="9224"/>
                  </a:cubicBezTo>
                  <a:cubicBezTo>
                    <a:pt x="25515" y="9048"/>
                    <a:pt x="25439" y="8898"/>
                    <a:pt x="25364" y="8723"/>
                  </a:cubicBezTo>
                  <a:cubicBezTo>
                    <a:pt x="25339" y="8647"/>
                    <a:pt x="25314" y="8572"/>
                    <a:pt x="25289" y="8497"/>
                  </a:cubicBezTo>
                  <a:cubicBezTo>
                    <a:pt x="25189" y="8272"/>
                    <a:pt x="25064" y="8046"/>
                    <a:pt x="24963" y="7820"/>
                  </a:cubicBezTo>
                  <a:cubicBezTo>
                    <a:pt x="24913" y="7745"/>
                    <a:pt x="24888" y="7670"/>
                    <a:pt x="24838" y="7595"/>
                  </a:cubicBezTo>
                  <a:cubicBezTo>
                    <a:pt x="24788" y="7520"/>
                    <a:pt x="24763" y="7444"/>
                    <a:pt x="24713" y="7369"/>
                  </a:cubicBezTo>
                  <a:cubicBezTo>
                    <a:pt x="24637" y="7219"/>
                    <a:pt x="24562" y="7069"/>
                    <a:pt x="24462" y="6918"/>
                  </a:cubicBezTo>
                  <a:cubicBezTo>
                    <a:pt x="24437" y="6868"/>
                    <a:pt x="24387" y="6818"/>
                    <a:pt x="24362" y="6768"/>
                  </a:cubicBezTo>
                  <a:cubicBezTo>
                    <a:pt x="24236" y="6567"/>
                    <a:pt x="24111" y="6367"/>
                    <a:pt x="23986" y="6166"/>
                  </a:cubicBezTo>
                  <a:cubicBezTo>
                    <a:pt x="23936" y="6116"/>
                    <a:pt x="23911" y="6066"/>
                    <a:pt x="23861" y="5991"/>
                  </a:cubicBezTo>
                  <a:cubicBezTo>
                    <a:pt x="23735" y="5815"/>
                    <a:pt x="23610" y="5640"/>
                    <a:pt x="23460" y="5465"/>
                  </a:cubicBezTo>
                  <a:cubicBezTo>
                    <a:pt x="23434" y="5414"/>
                    <a:pt x="23384" y="5364"/>
                    <a:pt x="23359" y="5339"/>
                  </a:cubicBezTo>
                  <a:cubicBezTo>
                    <a:pt x="23134" y="5038"/>
                    <a:pt x="22883" y="4763"/>
                    <a:pt x="22632" y="4487"/>
                  </a:cubicBezTo>
                  <a:cubicBezTo>
                    <a:pt x="22582" y="4437"/>
                    <a:pt x="22532" y="4387"/>
                    <a:pt x="22482" y="4337"/>
                  </a:cubicBezTo>
                  <a:cubicBezTo>
                    <a:pt x="22432" y="4287"/>
                    <a:pt x="22382" y="4211"/>
                    <a:pt x="22307" y="4161"/>
                  </a:cubicBezTo>
                  <a:cubicBezTo>
                    <a:pt x="19750" y="1580"/>
                    <a:pt x="16191" y="1"/>
                    <a:pt x="12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3684975" y="3260675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8" y="1"/>
                  </a:moveTo>
                  <a:cubicBezTo>
                    <a:pt x="327" y="1"/>
                    <a:pt x="1" y="327"/>
                    <a:pt x="1" y="728"/>
                  </a:cubicBezTo>
                  <a:cubicBezTo>
                    <a:pt x="1" y="1129"/>
                    <a:pt x="327" y="1455"/>
                    <a:pt x="728" y="1455"/>
                  </a:cubicBezTo>
                  <a:cubicBezTo>
                    <a:pt x="1129" y="1455"/>
                    <a:pt x="1455" y="1129"/>
                    <a:pt x="1455" y="728"/>
                  </a:cubicBezTo>
                  <a:cubicBezTo>
                    <a:pt x="1455" y="327"/>
                    <a:pt x="1129" y="1"/>
                    <a:pt x="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3939375" y="294615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4306550" y="3347150"/>
              <a:ext cx="36350" cy="36375"/>
            </a:xfrm>
            <a:custGeom>
              <a:avLst/>
              <a:gdLst/>
              <a:ahLst/>
              <a:cxnLst/>
              <a:rect l="l" t="t" r="r" b="b"/>
              <a:pathLst>
                <a:path w="1454" h="1455" extrusionOk="0">
                  <a:moveTo>
                    <a:pt x="727" y="1"/>
                  </a:moveTo>
                  <a:cubicBezTo>
                    <a:pt x="326" y="1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4258925" y="3647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1"/>
                  </a:moveTo>
                  <a:cubicBezTo>
                    <a:pt x="326" y="1"/>
                    <a:pt x="0" y="327"/>
                    <a:pt x="0" y="728"/>
                  </a:cubicBezTo>
                  <a:cubicBezTo>
                    <a:pt x="0" y="1129"/>
                    <a:pt x="326" y="1454"/>
                    <a:pt x="727" y="1454"/>
                  </a:cubicBezTo>
                  <a:cubicBezTo>
                    <a:pt x="1128" y="1454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3694375" y="3643525"/>
              <a:ext cx="37000" cy="36350"/>
            </a:xfrm>
            <a:custGeom>
              <a:avLst/>
              <a:gdLst/>
              <a:ahLst/>
              <a:cxnLst/>
              <a:rect l="l" t="t" r="r" b="b"/>
              <a:pathLst>
                <a:path w="1480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54" y="1454"/>
                    <a:pt x="1480" y="1128"/>
                    <a:pt x="1480" y="727"/>
                  </a:cubicBezTo>
                  <a:cubicBezTo>
                    <a:pt x="1480" y="326"/>
                    <a:pt x="1154" y="0"/>
                    <a:pt x="7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4304675" y="30526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0" y="0"/>
                  </a:moveTo>
                  <a:cubicBezTo>
                    <a:pt x="0" y="0"/>
                    <a:pt x="0" y="25"/>
                    <a:pt x="25" y="25"/>
                  </a:cubicBezTo>
                  <a:cubicBezTo>
                    <a:pt x="25" y="25"/>
                    <a:pt x="50" y="50"/>
                    <a:pt x="50" y="50"/>
                  </a:cubicBezTo>
                  <a:cubicBezTo>
                    <a:pt x="25" y="25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4206925" y="3158325"/>
              <a:ext cx="21325" cy="38700"/>
            </a:xfrm>
            <a:custGeom>
              <a:avLst/>
              <a:gdLst/>
              <a:ahLst/>
              <a:cxnLst/>
              <a:rect l="l" t="t" r="r" b="b"/>
              <a:pathLst>
                <a:path w="853" h="1548" extrusionOk="0">
                  <a:moveTo>
                    <a:pt x="146" y="0"/>
                  </a:moveTo>
                  <a:cubicBezTo>
                    <a:pt x="129" y="0"/>
                    <a:pt x="113" y="3"/>
                    <a:pt x="101" y="10"/>
                  </a:cubicBezTo>
                  <a:cubicBezTo>
                    <a:pt x="25" y="35"/>
                    <a:pt x="0" y="135"/>
                    <a:pt x="25" y="185"/>
                  </a:cubicBezTo>
                  <a:lnTo>
                    <a:pt x="577" y="1463"/>
                  </a:lnTo>
                  <a:cubicBezTo>
                    <a:pt x="596" y="1520"/>
                    <a:pt x="643" y="1548"/>
                    <a:pt x="697" y="1548"/>
                  </a:cubicBezTo>
                  <a:cubicBezTo>
                    <a:pt x="715" y="1548"/>
                    <a:pt x="733" y="1545"/>
                    <a:pt x="752" y="1539"/>
                  </a:cubicBezTo>
                  <a:cubicBezTo>
                    <a:pt x="827" y="1513"/>
                    <a:pt x="852" y="1413"/>
                    <a:pt x="827" y="1363"/>
                  </a:cubicBezTo>
                  <a:lnTo>
                    <a:pt x="276" y="85"/>
                  </a:lnTo>
                  <a:cubicBezTo>
                    <a:pt x="257" y="28"/>
                    <a:pt x="196" y="0"/>
                    <a:pt x="146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4261425" y="3140775"/>
              <a:ext cx="21325" cy="38650"/>
            </a:xfrm>
            <a:custGeom>
              <a:avLst/>
              <a:gdLst/>
              <a:ahLst/>
              <a:cxnLst/>
              <a:rect l="l" t="t" r="r" b="b"/>
              <a:pathLst>
                <a:path w="853" h="1546" extrusionOk="0">
                  <a:moveTo>
                    <a:pt x="146" y="1"/>
                  </a:moveTo>
                  <a:cubicBezTo>
                    <a:pt x="129" y="1"/>
                    <a:pt x="114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8" y="1504"/>
                    <a:pt x="652" y="1545"/>
                    <a:pt x="712" y="1545"/>
                  </a:cubicBezTo>
                  <a:cubicBezTo>
                    <a:pt x="725" y="1545"/>
                    <a:pt x="739" y="1543"/>
                    <a:pt x="753" y="1539"/>
                  </a:cubicBezTo>
                  <a:cubicBezTo>
                    <a:pt x="828" y="1489"/>
                    <a:pt x="853" y="1413"/>
                    <a:pt x="828" y="1338"/>
                  </a:cubicBezTo>
                  <a:lnTo>
                    <a:pt x="276" y="85"/>
                  </a:lnTo>
                  <a:cubicBezTo>
                    <a:pt x="258" y="29"/>
                    <a:pt x="19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4228225" y="3088150"/>
              <a:ext cx="19450" cy="39275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22" y="0"/>
                  </a:moveTo>
                  <a:cubicBezTo>
                    <a:pt x="567" y="0"/>
                    <a:pt x="520" y="28"/>
                    <a:pt x="502" y="85"/>
                  </a:cubicBezTo>
                  <a:lnTo>
                    <a:pt x="25" y="1388"/>
                  </a:lnTo>
                  <a:cubicBezTo>
                    <a:pt x="0" y="1438"/>
                    <a:pt x="25" y="1538"/>
                    <a:pt x="101" y="1564"/>
                  </a:cubicBezTo>
                  <a:cubicBezTo>
                    <a:pt x="114" y="1568"/>
                    <a:pt x="127" y="1570"/>
                    <a:pt x="140" y="1570"/>
                  </a:cubicBezTo>
                  <a:cubicBezTo>
                    <a:pt x="201" y="1570"/>
                    <a:pt x="255" y="1525"/>
                    <a:pt x="276" y="1463"/>
                  </a:cubicBezTo>
                  <a:lnTo>
                    <a:pt x="752" y="185"/>
                  </a:lnTo>
                  <a:cubicBezTo>
                    <a:pt x="777" y="110"/>
                    <a:pt x="752" y="35"/>
                    <a:pt x="677" y="10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4312175" y="312392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6" y="1"/>
                  </a:moveTo>
                  <a:cubicBezTo>
                    <a:pt x="576" y="1"/>
                    <a:pt x="523" y="41"/>
                    <a:pt x="502" y="82"/>
                  </a:cubicBezTo>
                  <a:lnTo>
                    <a:pt x="26" y="1386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9" y="1571"/>
                    <a:pt x="157" y="1571"/>
                  </a:cubicBezTo>
                  <a:cubicBezTo>
                    <a:pt x="211" y="1571"/>
                    <a:pt x="258" y="1542"/>
                    <a:pt x="277" y="1486"/>
                  </a:cubicBezTo>
                  <a:lnTo>
                    <a:pt x="778" y="183"/>
                  </a:lnTo>
                  <a:cubicBezTo>
                    <a:pt x="803" y="107"/>
                    <a:pt x="753" y="32"/>
                    <a:pt x="678" y="7"/>
                  </a:cubicBezTo>
                  <a:cubicBezTo>
                    <a:pt x="664" y="3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4320325" y="323357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63" y="1"/>
                  </a:moveTo>
                  <a:cubicBezTo>
                    <a:pt x="601" y="1"/>
                    <a:pt x="543" y="46"/>
                    <a:pt x="502" y="107"/>
                  </a:cubicBezTo>
                  <a:lnTo>
                    <a:pt x="26" y="1386"/>
                  </a:lnTo>
                  <a:cubicBezTo>
                    <a:pt x="1" y="1461"/>
                    <a:pt x="51" y="1536"/>
                    <a:pt x="126" y="1561"/>
                  </a:cubicBezTo>
                  <a:cubicBezTo>
                    <a:pt x="138" y="1567"/>
                    <a:pt x="154" y="1571"/>
                    <a:pt x="171" y="1571"/>
                  </a:cubicBezTo>
                  <a:cubicBezTo>
                    <a:pt x="222" y="1571"/>
                    <a:pt x="283" y="1542"/>
                    <a:pt x="301" y="1486"/>
                  </a:cubicBezTo>
                  <a:lnTo>
                    <a:pt x="778" y="183"/>
                  </a:lnTo>
                  <a:cubicBezTo>
                    <a:pt x="803" y="133"/>
                    <a:pt x="753" y="32"/>
                    <a:pt x="702" y="7"/>
                  </a:cubicBezTo>
                  <a:cubicBezTo>
                    <a:pt x="689" y="3"/>
                    <a:pt x="676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4230725" y="3047500"/>
              <a:ext cx="41375" cy="13500"/>
            </a:xfrm>
            <a:custGeom>
              <a:avLst/>
              <a:gdLst/>
              <a:ahLst/>
              <a:cxnLst/>
              <a:rect l="l" t="t" r="r" b="b"/>
              <a:pathLst>
                <a:path w="1655" h="540" extrusionOk="0">
                  <a:moveTo>
                    <a:pt x="137" y="0"/>
                  </a:moveTo>
                  <a:cubicBezTo>
                    <a:pt x="77" y="0"/>
                    <a:pt x="26" y="45"/>
                    <a:pt x="26" y="107"/>
                  </a:cubicBezTo>
                  <a:cubicBezTo>
                    <a:pt x="1" y="182"/>
                    <a:pt x="51" y="257"/>
                    <a:pt x="126" y="282"/>
                  </a:cubicBezTo>
                  <a:lnTo>
                    <a:pt x="1479" y="533"/>
                  </a:lnTo>
                  <a:cubicBezTo>
                    <a:pt x="1493" y="537"/>
                    <a:pt x="1506" y="539"/>
                    <a:pt x="1519" y="539"/>
                  </a:cubicBezTo>
                  <a:cubicBezTo>
                    <a:pt x="1579" y="539"/>
                    <a:pt x="1630" y="494"/>
                    <a:pt x="1630" y="433"/>
                  </a:cubicBezTo>
                  <a:cubicBezTo>
                    <a:pt x="1655" y="357"/>
                    <a:pt x="1605" y="282"/>
                    <a:pt x="1530" y="257"/>
                  </a:cubicBezTo>
                  <a:lnTo>
                    <a:pt x="176" y="7"/>
                  </a:lnTo>
                  <a:cubicBezTo>
                    <a:pt x="163" y="2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4282725" y="3205550"/>
              <a:ext cx="41400" cy="13350"/>
            </a:xfrm>
            <a:custGeom>
              <a:avLst/>
              <a:gdLst/>
              <a:ahLst/>
              <a:cxnLst/>
              <a:rect l="l" t="t" r="r" b="b"/>
              <a:pathLst>
                <a:path w="1656" h="534" extrusionOk="0">
                  <a:moveTo>
                    <a:pt x="176" y="0"/>
                  </a:moveTo>
                  <a:cubicBezTo>
                    <a:pt x="101" y="0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6"/>
                  </a:cubicBezTo>
                  <a:cubicBezTo>
                    <a:pt x="1655" y="351"/>
                    <a:pt x="1605" y="276"/>
                    <a:pt x="1530" y="276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4270825" y="3089950"/>
              <a:ext cx="32600" cy="30100"/>
            </a:xfrm>
            <a:custGeom>
              <a:avLst/>
              <a:gdLst/>
              <a:ahLst/>
              <a:cxnLst/>
              <a:rect l="l" t="t" r="r" b="b"/>
              <a:pathLst>
                <a:path w="1304" h="1204" extrusionOk="0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3" y="1166"/>
                  </a:lnTo>
                  <a:cubicBezTo>
                    <a:pt x="1078" y="1191"/>
                    <a:pt x="1116" y="1203"/>
                    <a:pt x="1154" y="1203"/>
                  </a:cubicBezTo>
                  <a:cubicBezTo>
                    <a:pt x="1191" y="1203"/>
                    <a:pt x="1229" y="1191"/>
                    <a:pt x="1254" y="1166"/>
                  </a:cubicBezTo>
                  <a:cubicBezTo>
                    <a:pt x="1304" y="1116"/>
                    <a:pt x="1304" y="1015"/>
                    <a:pt x="1254" y="965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4233850" y="3210250"/>
              <a:ext cx="32625" cy="30725"/>
            </a:xfrm>
            <a:custGeom>
              <a:avLst/>
              <a:gdLst/>
              <a:ahLst/>
              <a:cxnLst/>
              <a:rect l="l" t="t" r="r" b="b"/>
              <a:pathLst>
                <a:path w="1305" h="1229" extrusionOk="0">
                  <a:moveTo>
                    <a:pt x="142" y="0"/>
                  </a:moveTo>
                  <a:cubicBezTo>
                    <a:pt x="108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191"/>
                  </a:lnTo>
                  <a:cubicBezTo>
                    <a:pt x="1079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6"/>
                    <a:pt x="1304" y="1040"/>
                    <a:pt x="1254" y="990"/>
                  </a:cubicBezTo>
                  <a:lnTo>
                    <a:pt x="252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338500" y="3179225"/>
              <a:ext cx="29475" cy="30725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151" y="1"/>
                  </a:moveTo>
                  <a:cubicBezTo>
                    <a:pt x="126" y="1"/>
                    <a:pt x="76" y="26"/>
                    <a:pt x="51" y="51"/>
                  </a:cubicBezTo>
                  <a:cubicBezTo>
                    <a:pt x="0" y="101"/>
                    <a:pt x="0" y="176"/>
                    <a:pt x="51" y="251"/>
                  </a:cubicBezTo>
                  <a:lnTo>
                    <a:pt x="1053" y="1179"/>
                  </a:lnTo>
                  <a:cubicBezTo>
                    <a:pt x="1078" y="1204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78" y="1154"/>
                    <a:pt x="1153" y="1104"/>
                    <a:pt x="1153" y="1028"/>
                  </a:cubicBezTo>
                  <a:cubicBezTo>
                    <a:pt x="1128" y="978"/>
                    <a:pt x="1128" y="903"/>
                    <a:pt x="1103" y="853"/>
                  </a:cubicBezTo>
                  <a:lnTo>
                    <a:pt x="251" y="26"/>
                  </a:lnTo>
                  <a:cubicBezTo>
                    <a:pt x="226" y="26"/>
                    <a:pt x="20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173700" y="3096900"/>
              <a:ext cx="32625" cy="30675"/>
            </a:xfrm>
            <a:custGeom>
              <a:avLst/>
              <a:gdLst/>
              <a:ahLst/>
              <a:cxnLst/>
              <a:rect l="l" t="t" r="r" b="b"/>
              <a:pathLst>
                <a:path w="1305" h="1227" extrusionOk="0">
                  <a:moveTo>
                    <a:pt x="163" y="1"/>
                  </a:moveTo>
                  <a:cubicBezTo>
                    <a:pt x="121" y="1"/>
                    <a:pt x="79" y="19"/>
                    <a:pt x="51" y="61"/>
                  </a:cubicBezTo>
                  <a:cubicBezTo>
                    <a:pt x="1" y="111"/>
                    <a:pt x="1" y="186"/>
                    <a:pt x="51" y="236"/>
                  </a:cubicBezTo>
                  <a:lnTo>
                    <a:pt x="1054" y="1188"/>
                  </a:lnTo>
                  <a:cubicBezTo>
                    <a:pt x="1091" y="1214"/>
                    <a:pt x="1129" y="1226"/>
                    <a:pt x="1163" y="1226"/>
                  </a:cubicBezTo>
                  <a:cubicBezTo>
                    <a:pt x="1198" y="1226"/>
                    <a:pt x="1229" y="1214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2" y="36"/>
                  </a:lnTo>
                  <a:cubicBezTo>
                    <a:pt x="229" y="13"/>
                    <a:pt x="196" y="1"/>
                    <a:pt x="163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3728225" y="3666700"/>
              <a:ext cx="1900" cy="650"/>
            </a:xfrm>
            <a:custGeom>
              <a:avLst/>
              <a:gdLst/>
              <a:ahLst/>
              <a:cxnLst/>
              <a:rect l="l" t="t" r="r" b="b"/>
              <a:pathLst>
                <a:path w="76" h="26" extrusionOk="0">
                  <a:moveTo>
                    <a:pt x="0" y="1"/>
                  </a:moveTo>
                  <a:cubicBezTo>
                    <a:pt x="25" y="1"/>
                    <a:pt x="50" y="26"/>
                    <a:pt x="76" y="26"/>
                  </a:cubicBezTo>
                  <a:cubicBezTo>
                    <a:pt x="76" y="26"/>
                    <a:pt x="76" y="1"/>
                    <a:pt x="50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3735125" y="3501675"/>
              <a:ext cx="34475" cy="29150"/>
            </a:xfrm>
            <a:custGeom>
              <a:avLst/>
              <a:gdLst/>
              <a:ahLst/>
              <a:cxnLst/>
              <a:rect l="l" t="t" r="r" b="b"/>
              <a:pathLst>
                <a:path w="1379" h="1166" extrusionOk="0">
                  <a:moveTo>
                    <a:pt x="152" y="0"/>
                  </a:moveTo>
                  <a:cubicBezTo>
                    <a:pt x="113" y="0"/>
                    <a:pt x="78" y="19"/>
                    <a:pt x="50" y="60"/>
                  </a:cubicBezTo>
                  <a:cubicBezTo>
                    <a:pt x="0" y="110"/>
                    <a:pt x="0" y="186"/>
                    <a:pt x="75" y="236"/>
                  </a:cubicBezTo>
                  <a:lnTo>
                    <a:pt x="1128" y="1138"/>
                  </a:lnTo>
                  <a:cubicBezTo>
                    <a:pt x="1147" y="1157"/>
                    <a:pt x="1173" y="1165"/>
                    <a:pt x="1202" y="1165"/>
                  </a:cubicBezTo>
                  <a:cubicBezTo>
                    <a:pt x="1247" y="1165"/>
                    <a:pt x="1297" y="1144"/>
                    <a:pt x="1328" y="1113"/>
                  </a:cubicBezTo>
                  <a:cubicBezTo>
                    <a:pt x="1378" y="1063"/>
                    <a:pt x="1353" y="962"/>
                    <a:pt x="1303" y="912"/>
                  </a:cubicBezTo>
                  <a:lnTo>
                    <a:pt x="251" y="35"/>
                  </a:lnTo>
                  <a:cubicBezTo>
                    <a:pt x="217" y="13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694375" y="3541950"/>
              <a:ext cx="33875" cy="29150"/>
            </a:xfrm>
            <a:custGeom>
              <a:avLst/>
              <a:gdLst/>
              <a:ahLst/>
              <a:cxnLst/>
              <a:rect l="l" t="t" r="r" b="b"/>
              <a:pathLst>
                <a:path w="1355" h="1166" extrusionOk="0">
                  <a:moveTo>
                    <a:pt x="167" y="1"/>
                  </a:moveTo>
                  <a:cubicBezTo>
                    <a:pt x="123" y="1"/>
                    <a:pt x="82" y="22"/>
                    <a:pt x="51" y="53"/>
                  </a:cubicBezTo>
                  <a:cubicBezTo>
                    <a:pt x="1" y="103"/>
                    <a:pt x="1" y="204"/>
                    <a:pt x="76" y="254"/>
                  </a:cubicBezTo>
                  <a:lnTo>
                    <a:pt x="1129" y="1131"/>
                  </a:lnTo>
                  <a:cubicBezTo>
                    <a:pt x="1151" y="1153"/>
                    <a:pt x="1179" y="1166"/>
                    <a:pt x="1207" y="1166"/>
                  </a:cubicBezTo>
                  <a:cubicBezTo>
                    <a:pt x="1241" y="1166"/>
                    <a:pt x="1277" y="1147"/>
                    <a:pt x="1304" y="1106"/>
                  </a:cubicBezTo>
                  <a:cubicBezTo>
                    <a:pt x="1354" y="1056"/>
                    <a:pt x="1354" y="981"/>
                    <a:pt x="1304" y="930"/>
                  </a:cubicBezTo>
                  <a:lnTo>
                    <a:pt x="252" y="28"/>
                  </a:lnTo>
                  <a:cubicBezTo>
                    <a:pt x="223" y="9"/>
                    <a:pt x="19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3759550" y="3567575"/>
              <a:ext cx="11300" cy="41000"/>
            </a:xfrm>
            <a:custGeom>
              <a:avLst/>
              <a:gdLst/>
              <a:ahLst/>
              <a:cxnLst/>
              <a:rect l="l" t="t" r="r" b="b"/>
              <a:pathLst>
                <a:path w="452" h="1640" extrusionOk="0">
                  <a:moveTo>
                    <a:pt x="156" y="1"/>
                  </a:moveTo>
                  <a:cubicBezTo>
                    <a:pt x="146" y="1"/>
                    <a:pt x="136" y="2"/>
                    <a:pt x="126" y="6"/>
                  </a:cubicBezTo>
                  <a:cubicBezTo>
                    <a:pt x="51" y="6"/>
                    <a:pt x="0" y="81"/>
                    <a:pt x="26" y="156"/>
                  </a:cubicBezTo>
                  <a:lnTo>
                    <a:pt x="176" y="1509"/>
                  </a:lnTo>
                  <a:cubicBezTo>
                    <a:pt x="176" y="1575"/>
                    <a:pt x="232" y="1640"/>
                    <a:pt x="296" y="1640"/>
                  </a:cubicBezTo>
                  <a:cubicBezTo>
                    <a:pt x="306" y="1640"/>
                    <a:pt x="316" y="1638"/>
                    <a:pt x="326" y="1635"/>
                  </a:cubicBezTo>
                  <a:cubicBezTo>
                    <a:pt x="401" y="1635"/>
                    <a:pt x="452" y="1560"/>
                    <a:pt x="452" y="1484"/>
                  </a:cubicBezTo>
                  <a:lnTo>
                    <a:pt x="301" y="131"/>
                  </a:lnTo>
                  <a:cubicBezTo>
                    <a:pt x="280" y="66"/>
                    <a:pt x="220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3668700" y="3573175"/>
              <a:ext cx="10675" cy="41050"/>
            </a:xfrm>
            <a:custGeom>
              <a:avLst/>
              <a:gdLst/>
              <a:ahLst/>
              <a:cxnLst/>
              <a:rect l="l" t="t" r="r" b="b"/>
              <a:pathLst>
                <a:path w="427" h="1642" extrusionOk="0">
                  <a:moveTo>
                    <a:pt x="162" y="1"/>
                  </a:moveTo>
                  <a:cubicBezTo>
                    <a:pt x="151" y="1"/>
                    <a:pt x="139" y="3"/>
                    <a:pt x="126" y="7"/>
                  </a:cubicBezTo>
                  <a:cubicBezTo>
                    <a:pt x="50" y="7"/>
                    <a:pt x="0" y="82"/>
                    <a:pt x="0" y="158"/>
                  </a:cubicBezTo>
                  <a:lnTo>
                    <a:pt x="151" y="1511"/>
                  </a:lnTo>
                  <a:cubicBezTo>
                    <a:pt x="151" y="1576"/>
                    <a:pt x="207" y="1641"/>
                    <a:pt x="271" y="1641"/>
                  </a:cubicBezTo>
                  <a:cubicBezTo>
                    <a:pt x="281" y="1641"/>
                    <a:pt x="291" y="1640"/>
                    <a:pt x="301" y="1636"/>
                  </a:cubicBezTo>
                  <a:cubicBezTo>
                    <a:pt x="376" y="1636"/>
                    <a:pt x="426" y="1561"/>
                    <a:pt x="426" y="1486"/>
                  </a:cubicBezTo>
                  <a:lnTo>
                    <a:pt x="276" y="133"/>
                  </a:lnTo>
                  <a:cubicBezTo>
                    <a:pt x="255" y="50"/>
                    <a:pt x="217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3757050" y="3633500"/>
              <a:ext cx="40750" cy="16475"/>
            </a:xfrm>
            <a:custGeom>
              <a:avLst/>
              <a:gdLst/>
              <a:ahLst/>
              <a:cxnLst/>
              <a:rect l="l" t="t" r="r" b="b"/>
              <a:pathLst>
                <a:path w="1630" h="659" extrusionOk="0">
                  <a:moveTo>
                    <a:pt x="1429" y="0"/>
                  </a:moveTo>
                  <a:lnTo>
                    <a:pt x="100" y="401"/>
                  </a:lnTo>
                  <a:cubicBezTo>
                    <a:pt x="25" y="401"/>
                    <a:pt x="0" y="502"/>
                    <a:pt x="0" y="552"/>
                  </a:cubicBezTo>
                  <a:cubicBezTo>
                    <a:pt x="21" y="614"/>
                    <a:pt x="75" y="658"/>
                    <a:pt x="136" y="658"/>
                  </a:cubicBezTo>
                  <a:cubicBezTo>
                    <a:pt x="149" y="658"/>
                    <a:pt x="162" y="656"/>
                    <a:pt x="176" y="652"/>
                  </a:cubicBezTo>
                  <a:lnTo>
                    <a:pt x="1504" y="276"/>
                  </a:lnTo>
                  <a:cubicBezTo>
                    <a:pt x="1579" y="251"/>
                    <a:pt x="1629" y="176"/>
                    <a:pt x="1604" y="101"/>
                  </a:cubicBezTo>
                  <a:cubicBezTo>
                    <a:pt x="1579" y="25"/>
                    <a:pt x="1504" y="0"/>
                    <a:pt x="1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3665575" y="3515525"/>
              <a:ext cx="14425" cy="10225"/>
            </a:xfrm>
            <a:custGeom>
              <a:avLst/>
              <a:gdLst/>
              <a:ahLst/>
              <a:cxnLst/>
              <a:rect l="l" t="t" r="r" b="b"/>
              <a:pathLst>
                <a:path w="577" h="409" extrusionOk="0">
                  <a:moveTo>
                    <a:pt x="441" y="1"/>
                  </a:moveTo>
                  <a:cubicBezTo>
                    <a:pt x="428" y="1"/>
                    <a:pt x="414" y="3"/>
                    <a:pt x="401" y="7"/>
                  </a:cubicBezTo>
                  <a:lnTo>
                    <a:pt x="0" y="108"/>
                  </a:lnTo>
                  <a:lnTo>
                    <a:pt x="0" y="408"/>
                  </a:lnTo>
                  <a:lnTo>
                    <a:pt x="476" y="258"/>
                  </a:lnTo>
                  <a:cubicBezTo>
                    <a:pt x="526" y="258"/>
                    <a:pt x="576" y="208"/>
                    <a:pt x="576" y="133"/>
                  </a:cubicBezTo>
                  <a:cubicBezTo>
                    <a:pt x="576" y="133"/>
                    <a:pt x="576" y="108"/>
                    <a:pt x="576" y="108"/>
                  </a:cubicBezTo>
                  <a:cubicBezTo>
                    <a:pt x="556" y="46"/>
                    <a:pt x="50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3701900" y="3603875"/>
              <a:ext cx="40750" cy="17125"/>
            </a:xfrm>
            <a:custGeom>
              <a:avLst/>
              <a:gdLst/>
              <a:ahLst/>
              <a:cxnLst/>
              <a:rect l="l" t="t" r="r" b="b"/>
              <a:pathLst>
                <a:path w="1630" h="685" extrusionOk="0">
                  <a:moveTo>
                    <a:pt x="162" y="1"/>
                  </a:moveTo>
                  <a:cubicBezTo>
                    <a:pt x="101" y="1"/>
                    <a:pt x="46" y="46"/>
                    <a:pt x="26" y="108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454" y="684"/>
                  </a:lnTo>
                  <a:cubicBezTo>
                    <a:pt x="1530" y="684"/>
                    <a:pt x="1605" y="659"/>
                    <a:pt x="1630" y="584"/>
                  </a:cubicBezTo>
                  <a:cubicBezTo>
                    <a:pt x="1630" y="509"/>
                    <a:pt x="1605" y="433"/>
                    <a:pt x="1530" y="408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3681225" y="3479825"/>
              <a:ext cx="40750" cy="16650"/>
            </a:xfrm>
            <a:custGeom>
              <a:avLst/>
              <a:gdLst/>
              <a:ahLst/>
              <a:cxnLst/>
              <a:rect l="l" t="t" r="r" b="b"/>
              <a:pathLst>
                <a:path w="1630" h="666" extrusionOk="0">
                  <a:moveTo>
                    <a:pt x="160" y="0"/>
                  </a:moveTo>
                  <a:cubicBezTo>
                    <a:pt x="100" y="0"/>
                    <a:pt x="46" y="41"/>
                    <a:pt x="26" y="82"/>
                  </a:cubicBezTo>
                  <a:cubicBezTo>
                    <a:pt x="1" y="157"/>
                    <a:pt x="51" y="232"/>
                    <a:pt x="126" y="258"/>
                  </a:cubicBezTo>
                  <a:lnTo>
                    <a:pt x="1429" y="659"/>
                  </a:lnTo>
                  <a:cubicBezTo>
                    <a:pt x="1443" y="663"/>
                    <a:pt x="1456" y="665"/>
                    <a:pt x="1469" y="665"/>
                  </a:cubicBezTo>
                  <a:cubicBezTo>
                    <a:pt x="1529" y="665"/>
                    <a:pt x="1584" y="620"/>
                    <a:pt x="1605" y="558"/>
                  </a:cubicBezTo>
                  <a:cubicBezTo>
                    <a:pt x="1630" y="508"/>
                    <a:pt x="1580" y="433"/>
                    <a:pt x="1504" y="408"/>
                  </a:cubicBezTo>
                  <a:lnTo>
                    <a:pt x="201" y="7"/>
                  </a:lnTo>
                  <a:cubicBezTo>
                    <a:pt x="187" y="2"/>
                    <a:pt x="174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3785875" y="3553925"/>
              <a:ext cx="40750" cy="17100"/>
            </a:xfrm>
            <a:custGeom>
              <a:avLst/>
              <a:gdLst/>
              <a:ahLst/>
              <a:cxnLst/>
              <a:rect l="l" t="t" r="r" b="b"/>
              <a:pathLst>
                <a:path w="1630" h="684" extrusionOk="0">
                  <a:moveTo>
                    <a:pt x="176" y="0"/>
                  </a:moveTo>
                  <a:cubicBezTo>
                    <a:pt x="100" y="0"/>
                    <a:pt x="25" y="25"/>
                    <a:pt x="0" y="101"/>
                  </a:cubicBezTo>
                  <a:cubicBezTo>
                    <a:pt x="0" y="176"/>
                    <a:pt x="25" y="251"/>
                    <a:pt x="100" y="276"/>
                  </a:cubicBezTo>
                  <a:lnTo>
                    <a:pt x="1429" y="677"/>
                  </a:lnTo>
                  <a:cubicBezTo>
                    <a:pt x="1442" y="681"/>
                    <a:pt x="1455" y="684"/>
                    <a:pt x="1468" y="684"/>
                  </a:cubicBezTo>
                  <a:cubicBezTo>
                    <a:pt x="1529" y="684"/>
                    <a:pt x="1583" y="639"/>
                    <a:pt x="1604" y="577"/>
                  </a:cubicBezTo>
                  <a:cubicBezTo>
                    <a:pt x="1629" y="502"/>
                    <a:pt x="1579" y="426"/>
                    <a:pt x="1504" y="40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3693125" y="2924850"/>
              <a:ext cx="647900" cy="797650"/>
            </a:xfrm>
            <a:custGeom>
              <a:avLst/>
              <a:gdLst/>
              <a:ahLst/>
              <a:cxnLst/>
              <a:rect l="l" t="t" r="r" b="b"/>
              <a:pathLst>
                <a:path w="25916" h="31906" extrusionOk="0">
                  <a:moveTo>
                    <a:pt x="19700" y="0"/>
                  </a:moveTo>
                  <a:lnTo>
                    <a:pt x="2607" y="3684"/>
                  </a:lnTo>
                  <a:lnTo>
                    <a:pt x="1" y="4311"/>
                  </a:lnTo>
                  <a:lnTo>
                    <a:pt x="5615" y="31905"/>
                  </a:lnTo>
                  <a:lnTo>
                    <a:pt x="8673" y="31604"/>
                  </a:lnTo>
                  <a:lnTo>
                    <a:pt x="25916" y="28722"/>
                  </a:lnTo>
                  <a:lnTo>
                    <a:pt x="19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3692500" y="3018200"/>
              <a:ext cx="216825" cy="705550"/>
            </a:xfrm>
            <a:custGeom>
              <a:avLst/>
              <a:gdLst/>
              <a:ahLst/>
              <a:cxnLst/>
              <a:rect l="l" t="t" r="r" b="b"/>
              <a:pathLst>
                <a:path w="8673" h="28222" extrusionOk="0">
                  <a:moveTo>
                    <a:pt x="2607" y="1"/>
                  </a:moveTo>
                  <a:lnTo>
                    <a:pt x="1" y="627"/>
                  </a:lnTo>
                  <a:lnTo>
                    <a:pt x="5615" y="28221"/>
                  </a:lnTo>
                  <a:lnTo>
                    <a:pt x="8672" y="27921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3719450" y="3092775"/>
              <a:ext cx="30100" cy="110300"/>
            </a:xfrm>
            <a:custGeom>
              <a:avLst/>
              <a:gdLst/>
              <a:ahLst/>
              <a:cxnLst/>
              <a:rect l="l" t="t" r="r" b="b"/>
              <a:pathLst>
                <a:path w="1204" h="4412" extrusionOk="0">
                  <a:moveTo>
                    <a:pt x="176" y="0"/>
                  </a:moveTo>
                  <a:lnTo>
                    <a:pt x="0" y="50"/>
                  </a:lnTo>
                  <a:lnTo>
                    <a:pt x="1028" y="4411"/>
                  </a:lnTo>
                  <a:lnTo>
                    <a:pt x="1203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3731350" y="3092775"/>
              <a:ext cx="29475" cy="110300"/>
            </a:xfrm>
            <a:custGeom>
              <a:avLst/>
              <a:gdLst/>
              <a:ahLst/>
              <a:cxnLst/>
              <a:rect l="l" t="t" r="r" b="b"/>
              <a:pathLst>
                <a:path w="1179" h="4412" extrusionOk="0">
                  <a:moveTo>
                    <a:pt x="176" y="0"/>
                  </a:moveTo>
                  <a:lnTo>
                    <a:pt x="1" y="25"/>
                  </a:lnTo>
                  <a:lnTo>
                    <a:pt x="1003" y="4411"/>
                  </a:lnTo>
                  <a:lnTo>
                    <a:pt x="1179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3742625" y="3092150"/>
              <a:ext cx="30100" cy="110300"/>
            </a:xfrm>
            <a:custGeom>
              <a:avLst/>
              <a:gdLst/>
              <a:ahLst/>
              <a:cxnLst/>
              <a:rect l="l" t="t" r="r" b="b"/>
              <a:pathLst>
                <a:path w="1204" h="4412" extrusionOk="0">
                  <a:moveTo>
                    <a:pt x="176" y="0"/>
                  </a:moveTo>
                  <a:lnTo>
                    <a:pt x="1" y="50"/>
                  </a:lnTo>
                  <a:lnTo>
                    <a:pt x="1028" y="4411"/>
                  </a:lnTo>
                  <a:lnTo>
                    <a:pt x="1204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3754525" y="3092150"/>
              <a:ext cx="29475" cy="109675"/>
            </a:xfrm>
            <a:custGeom>
              <a:avLst/>
              <a:gdLst/>
              <a:ahLst/>
              <a:cxnLst/>
              <a:rect l="l" t="t" r="r" b="b"/>
              <a:pathLst>
                <a:path w="1179" h="4387" extrusionOk="0">
                  <a:moveTo>
                    <a:pt x="151" y="0"/>
                  </a:moveTo>
                  <a:lnTo>
                    <a:pt x="1" y="25"/>
                  </a:lnTo>
                  <a:lnTo>
                    <a:pt x="1003" y="4386"/>
                  </a:lnTo>
                  <a:lnTo>
                    <a:pt x="1179" y="436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4179350" y="3566450"/>
              <a:ext cx="109675" cy="30100"/>
            </a:xfrm>
            <a:custGeom>
              <a:avLst/>
              <a:gdLst/>
              <a:ahLst/>
              <a:cxnLst/>
              <a:rect l="l" t="t" r="r" b="b"/>
              <a:pathLst>
                <a:path w="4387" h="1204" extrusionOk="0">
                  <a:moveTo>
                    <a:pt x="4361" y="1"/>
                  </a:moveTo>
                  <a:lnTo>
                    <a:pt x="1" y="1028"/>
                  </a:lnTo>
                  <a:lnTo>
                    <a:pt x="26" y="1204"/>
                  </a:lnTo>
                  <a:lnTo>
                    <a:pt x="4387" y="176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179350" y="3578350"/>
              <a:ext cx="110300" cy="29475"/>
            </a:xfrm>
            <a:custGeom>
              <a:avLst/>
              <a:gdLst/>
              <a:ahLst/>
              <a:cxnLst/>
              <a:rect l="l" t="t" r="r" b="b"/>
              <a:pathLst>
                <a:path w="4412" h="1179" extrusionOk="0">
                  <a:moveTo>
                    <a:pt x="4361" y="1"/>
                  </a:moveTo>
                  <a:lnTo>
                    <a:pt x="1" y="1003"/>
                  </a:lnTo>
                  <a:lnTo>
                    <a:pt x="51" y="1179"/>
                  </a:lnTo>
                  <a:lnTo>
                    <a:pt x="4412" y="15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4179975" y="3589625"/>
              <a:ext cx="110300" cy="30100"/>
            </a:xfrm>
            <a:custGeom>
              <a:avLst/>
              <a:gdLst/>
              <a:ahLst/>
              <a:cxnLst/>
              <a:rect l="l" t="t" r="r" b="b"/>
              <a:pathLst>
                <a:path w="4412" h="1204" extrusionOk="0">
                  <a:moveTo>
                    <a:pt x="4362" y="1"/>
                  </a:moveTo>
                  <a:lnTo>
                    <a:pt x="1" y="1028"/>
                  </a:lnTo>
                  <a:lnTo>
                    <a:pt x="51" y="1204"/>
                  </a:lnTo>
                  <a:lnTo>
                    <a:pt x="4412" y="176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4179975" y="3600925"/>
              <a:ext cx="110300" cy="30100"/>
            </a:xfrm>
            <a:custGeom>
              <a:avLst/>
              <a:gdLst/>
              <a:ahLst/>
              <a:cxnLst/>
              <a:rect l="l" t="t" r="r" b="b"/>
              <a:pathLst>
                <a:path w="4412" h="1204" extrusionOk="0">
                  <a:moveTo>
                    <a:pt x="4387" y="0"/>
                  </a:moveTo>
                  <a:lnTo>
                    <a:pt x="1" y="1028"/>
                  </a:lnTo>
                  <a:lnTo>
                    <a:pt x="51" y="1203"/>
                  </a:lnTo>
                  <a:lnTo>
                    <a:pt x="4412" y="175"/>
                  </a:lnTo>
                  <a:lnTo>
                    <a:pt x="4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3911175" y="3332125"/>
              <a:ext cx="53275" cy="52650"/>
            </a:xfrm>
            <a:custGeom>
              <a:avLst/>
              <a:gdLst/>
              <a:ahLst/>
              <a:cxnLst/>
              <a:rect l="l" t="t" r="r" b="b"/>
              <a:pathLst>
                <a:path w="2131" h="2106" extrusionOk="0">
                  <a:moveTo>
                    <a:pt x="1078" y="0"/>
                  </a:moveTo>
                  <a:cubicBezTo>
                    <a:pt x="502" y="0"/>
                    <a:pt x="26" y="451"/>
                    <a:pt x="1" y="1028"/>
                  </a:cubicBezTo>
                  <a:cubicBezTo>
                    <a:pt x="1" y="1604"/>
                    <a:pt x="452" y="2080"/>
                    <a:pt x="1028" y="2105"/>
                  </a:cubicBezTo>
                  <a:cubicBezTo>
                    <a:pt x="1630" y="2105"/>
                    <a:pt x="2106" y="1654"/>
                    <a:pt x="2106" y="1078"/>
                  </a:cubicBezTo>
                  <a:cubicBezTo>
                    <a:pt x="2131" y="501"/>
                    <a:pt x="1655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3913050" y="3329525"/>
              <a:ext cx="54550" cy="52200"/>
            </a:xfrm>
            <a:custGeom>
              <a:avLst/>
              <a:gdLst/>
              <a:ahLst/>
              <a:cxnLst/>
              <a:rect l="l" t="t" r="r" b="b"/>
              <a:pathLst>
                <a:path w="2182" h="2088" extrusionOk="0">
                  <a:moveTo>
                    <a:pt x="1116" y="0"/>
                  </a:moveTo>
                  <a:cubicBezTo>
                    <a:pt x="1087" y="0"/>
                    <a:pt x="1058" y="1"/>
                    <a:pt x="1028" y="4"/>
                  </a:cubicBezTo>
                  <a:cubicBezTo>
                    <a:pt x="452" y="29"/>
                    <a:pt x="1" y="530"/>
                    <a:pt x="51" y="1107"/>
                  </a:cubicBezTo>
                  <a:cubicBezTo>
                    <a:pt x="75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4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5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3993250" y="3315800"/>
              <a:ext cx="53300" cy="52675"/>
            </a:xfrm>
            <a:custGeom>
              <a:avLst/>
              <a:gdLst/>
              <a:ahLst/>
              <a:cxnLst/>
              <a:rect l="l" t="t" r="r" b="b"/>
              <a:pathLst>
                <a:path w="2132" h="2107" extrusionOk="0">
                  <a:moveTo>
                    <a:pt x="1035" y="0"/>
                  </a:moveTo>
                  <a:cubicBezTo>
                    <a:pt x="478" y="0"/>
                    <a:pt x="26" y="467"/>
                    <a:pt x="26" y="1029"/>
                  </a:cubicBezTo>
                  <a:cubicBezTo>
                    <a:pt x="1" y="1605"/>
                    <a:pt x="452" y="2082"/>
                    <a:pt x="1054" y="2107"/>
                  </a:cubicBezTo>
                  <a:cubicBezTo>
                    <a:pt x="1630" y="2107"/>
                    <a:pt x="2106" y="1656"/>
                    <a:pt x="2106" y="1079"/>
                  </a:cubicBezTo>
                  <a:cubicBezTo>
                    <a:pt x="2131" y="503"/>
                    <a:pt x="1655" y="1"/>
                    <a:pt x="1079" y="1"/>
                  </a:cubicBezTo>
                  <a:cubicBezTo>
                    <a:pt x="1064" y="1"/>
                    <a:pt x="1050" y="0"/>
                    <a:pt x="1035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3995150" y="3312675"/>
              <a:ext cx="54525" cy="52700"/>
            </a:xfrm>
            <a:custGeom>
              <a:avLst/>
              <a:gdLst/>
              <a:ahLst/>
              <a:cxnLst/>
              <a:rect l="l" t="t" r="r" b="b"/>
              <a:pathLst>
                <a:path w="2181" h="2108" extrusionOk="0">
                  <a:moveTo>
                    <a:pt x="1076" y="0"/>
                  </a:moveTo>
                  <a:cubicBezTo>
                    <a:pt x="1060" y="0"/>
                    <a:pt x="1044" y="0"/>
                    <a:pt x="1028" y="1"/>
                  </a:cubicBezTo>
                  <a:cubicBezTo>
                    <a:pt x="451" y="51"/>
                    <a:pt x="0" y="553"/>
                    <a:pt x="50" y="1129"/>
                  </a:cubicBezTo>
                  <a:cubicBezTo>
                    <a:pt x="75" y="1689"/>
                    <a:pt x="549" y="2107"/>
                    <a:pt x="1105" y="2107"/>
                  </a:cubicBezTo>
                  <a:cubicBezTo>
                    <a:pt x="1121" y="2107"/>
                    <a:pt x="1137" y="2107"/>
                    <a:pt x="1153" y="2106"/>
                  </a:cubicBezTo>
                  <a:cubicBezTo>
                    <a:pt x="1729" y="2056"/>
                    <a:pt x="2181" y="1580"/>
                    <a:pt x="2130" y="979"/>
                  </a:cubicBezTo>
                  <a:cubicBezTo>
                    <a:pt x="2106" y="418"/>
                    <a:pt x="1632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4069700" y="3300125"/>
              <a:ext cx="53275" cy="52100"/>
            </a:xfrm>
            <a:custGeom>
              <a:avLst/>
              <a:gdLst/>
              <a:ahLst/>
              <a:cxnLst/>
              <a:rect l="l" t="t" r="r" b="b"/>
              <a:pathLst>
                <a:path w="2131" h="2084" extrusionOk="0">
                  <a:moveTo>
                    <a:pt x="1032" y="1"/>
                  </a:moveTo>
                  <a:cubicBezTo>
                    <a:pt x="477" y="1"/>
                    <a:pt x="26" y="443"/>
                    <a:pt x="26" y="1004"/>
                  </a:cubicBezTo>
                  <a:cubicBezTo>
                    <a:pt x="1" y="1606"/>
                    <a:pt x="452" y="2082"/>
                    <a:pt x="1053" y="2082"/>
                  </a:cubicBezTo>
                  <a:cubicBezTo>
                    <a:pt x="1068" y="2083"/>
                    <a:pt x="1082" y="2083"/>
                    <a:pt x="1097" y="2083"/>
                  </a:cubicBezTo>
                  <a:cubicBezTo>
                    <a:pt x="1653" y="2083"/>
                    <a:pt x="2106" y="1616"/>
                    <a:pt x="2106" y="1055"/>
                  </a:cubicBezTo>
                  <a:cubicBezTo>
                    <a:pt x="2131" y="478"/>
                    <a:pt x="1655" y="2"/>
                    <a:pt x="1078" y="2"/>
                  </a:cubicBezTo>
                  <a:cubicBezTo>
                    <a:pt x="1063" y="1"/>
                    <a:pt x="1048" y="1"/>
                    <a:pt x="1032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4071575" y="3297000"/>
              <a:ext cx="54550" cy="52150"/>
            </a:xfrm>
            <a:custGeom>
              <a:avLst/>
              <a:gdLst/>
              <a:ahLst/>
              <a:cxnLst/>
              <a:rect l="l" t="t" r="r" b="b"/>
              <a:pathLst>
                <a:path w="2182" h="2086" extrusionOk="0">
                  <a:moveTo>
                    <a:pt x="1077" y="1"/>
                  </a:moveTo>
                  <a:cubicBezTo>
                    <a:pt x="1061" y="1"/>
                    <a:pt x="1044" y="1"/>
                    <a:pt x="1028" y="2"/>
                  </a:cubicBezTo>
                  <a:cubicBezTo>
                    <a:pt x="452" y="27"/>
                    <a:pt x="1" y="528"/>
                    <a:pt x="51" y="1104"/>
                  </a:cubicBezTo>
                  <a:cubicBezTo>
                    <a:pt x="75" y="1651"/>
                    <a:pt x="527" y="2086"/>
                    <a:pt x="1066" y="2086"/>
                  </a:cubicBezTo>
                  <a:cubicBezTo>
                    <a:pt x="1095" y="2086"/>
                    <a:pt x="1124" y="2084"/>
                    <a:pt x="1154" y="2082"/>
                  </a:cubicBezTo>
                  <a:cubicBezTo>
                    <a:pt x="1730" y="2057"/>
                    <a:pt x="2181" y="1555"/>
                    <a:pt x="2131" y="979"/>
                  </a:cubicBezTo>
                  <a:cubicBezTo>
                    <a:pt x="2107" y="419"/>
                    <a:pt x="1632" y="1"/>
                    <a:pt x="1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4146775" y="3283250"/>
              <a:ext cx="53275" cy="52675"/>
            </a:xfrm>
            <a:custGeom>
              <a:avLst/>
              <a:gdLst/>
              <a:ahLst/>
              <a:cxnLst/>
              <a:rect l="l" t="t" r="r" b="b"/>
              <a:pathLst>
                <a:path w="2131" h="2107" extrusionOk="0">
                  <a:moveTo>
                    <a:pt x="1078" y="0"/>
                  </a:moveTo>
                  <a:cubicBezTo>
                    <a:pt x="502" y="0"/>
                    <a:pt x="25" y="451"/>
                    <a:pt x="25" y="1028"/>
                  </a:cubicBezTo>
                  <a:cubicBezTo>
                    <a:pt x="0" y="1629"/>
                    <a:pt x="451" y="2105"/>
                    <a:pt x="1053" y="2105"/>
                  </a:cubicBezTo>
                  <a:cubicBezTo>
                    <a:pt x="1067" y="2106"/>
                    <a:pt x="1082" y="2106"/>
                    <a:pt x="1096" y="2106"/>
                  </a:cubicBezTo>
                  <a:cubicBezTo>
                    <a:pt x="1653" y="2106"/>
                    <a:pt x="2106" y="1640"/>
                    <a:pt x="2106" y="1078"/>
                  </a:cubicBezTo>
                  <a:cubicBezTo>
                    <a:pt x="2131" y="501"/>
                    <a:pt x="1654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4148650" y="3280650"/>
              <a:ext cx="54525" cy="52200"/>
            </a:xfrm>
            <a:custGeom>
              <a:avLst/>
              <a:gdLst/>
              <a:ahLst/>
              <a:cxnLst/>
              <a:rect l="l" t="t" r="r" b="b"/>
              <a:pathLst>
                <a:path w="2181" h="2088" extrusionOk="0">
                  <a:moveTo>
                    <a:pt x="1116" y="0"/>
                  </a:moveTo>
                  <a:cubicBezTo>
                    <a:pt x="1087" y="0"/>
                    <a:pt x="1057" y="1"/>
                    <a:pt x="1028" y="4"/>
                  </a:cubicBezTo>
                  <a:cubicBezTo>
                    <a:pt x="452" y="29"/>
                    <a:pt x="0" y="530"/>
                    <a:pt x="51" y="1107"/>
                  </a:cubicBezTo>
                  <a:cubicBezTo>
                    <a:pt x="74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3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4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3921200" y="3417325"/>
              <a:ext cx="129100" cy="59550"/>
            </a:xfrm>
            <a:custGeom>
              <a:avLst/>
              <a:gdLst/>
              <a:ahLst/>
              <a:cxnLst/>
              <a:rect l="l" t="t" r="r" b="b"/>
              <a:pathLst>
                <a:path w="5164" h="2382" extrusionOk="0">
                  <a:moveTo>
                    <a:pt x="3008" y="1"/>
                  </a:moveTo>
                  <a:cubicBezTo>
                    <a:pt x="1780" y="1"/>
                    <a:pt x="677" y="602"/>
                    <a:pt x="1" y="1529"/>
                  </a:cubicBezTo>
                  <a:lnTo>
                    <a:pt x="1204" y="2382"/>
                  </a:lnTo>
                  <a:cubicBezTo>
                    <a:pt x="1605" y="1805"/>
                    <a:pt x="2281" y="1454"/>
                    <a:pt x="3008" y="1454"/>
                  </a:cubicBezTo>
                  <a:cubicBezTo>
                    <a:pt x="3509" y="1454"/>
                    <a:pt x="3961" y="1605"/>
                    <a:pt x="4337" y="1880"/>
                  </a:cubicBezTo>
                  <a:lnTo>
                    <a:pt x="5164" y="677"/>
                  </a:lnTo>
                  <a:cubicBezTo>
                    <a:pt x="4562" y="251"/>
                    <a:pt x="3810" y="1"/>
                    <a:pt x="3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3903650" y="3459300"/>
              <a:ext cx="61450" cy="127850"/>
            </a:xfrm>
            <a:custGeom>
              <a:avLst/>
              <a:gdLst/>
              <a:ahLst/>
              <a:cxnLst/>
              <a:rect l="l" t="t" r="r" b="b"/>
              <a:pathLst>
                <a:path w="2458" h="5114" extrusionOk="0">
                  <a:moveTo>
                    <a:pt x="602" y="1"/>
                  </a:moveTo>
                  <a:cubicBezTo>
                    <a:pt x="226" y="577"/>
                    <a:pt x="1" y="1279"/>
                    <a:pt x="1" y="2031"/>
                  </a:cubicBezTo>
                  <a:cubicBezTo>
                    <a:pt x="1" y="3309"/>
                    <a:pt x="653" y="4437"/>
                    <a:pt x="1630" y="5114"/>
                  </a:cubicBezTo>
                  <a:lnTo>
                    <a:pt x="2457" y="3911"/>
                  </a:lnTo>
                  <a:cubicBezTo>
                    <a:pt x="1856" y="3510"/>
                    <a:pt x="1455" y="2808"/>
                    <a:pt x="1455" y="2031"/>
                  </a:cubicBezTo>
                  <a:cubicBezTo>
                    <a:pt x="1455" y="1580"/>
                    <a:pt x="1580" y="1179"/>
                    <a:pt x="1805" y="828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3948150" y="3544525"/>
              <a:ext cx="123450" cy="58300"/>
            </a:xfrm>
            <a:custGeom>
              <a:avLst/>
              <a:gdLst/>
              <a:ahLst/>
              <a:cxnLst/>
              <a:rect l="l" t="t" r="r" b="b"/>
              <a:pathLst>
                <a:path w="4938" h="2332" extrusionOk="0">
                  <a:moveTo>
                    <a:pt x="3735" y="0"/>
                  </a:moveTo>
                  <a:cubicBezTo>
                    <a:pt x="3309" y="527"/>
                    <a:pt x="2657" y="878"/>
                    <a:pt x="1930" y="878"/>
                  </a:cubicBezTo>
                  <a:cubicBezTo>
                    <a:pt x="1529" y="878"/>
                    <a:pt x="1153" y="777"/>
                    <a:pt x="827" y="577"/>
                  </a:cubicBezTo>
                  <a:lnTo>
                    <a:pt x="0" y="1780"/>
                  </a:lnTo>
                  <a:cubicBezTo>
                    <a:pt x="552" y="2131"/>
                    <a:pt x="1228" y="2331"/>
                    <a:pt x="1930" y="2331"/>
                  </a:cubicBezTo>
                  <a:cubicBezTo>
                    <a:pt x="3158" y="2331"/>
                    <a:pt x="4261" y="1755"/>
                    <a:pt x="4938" y="827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032725" y="3436750"/>
              <a:ext cx="57050" cy="124725"/>
            </a:xfrm>
            <a:custGeom>
              <a:avLst/>
              <a:gdLst/>
              <a:ahLst/>
              <a:cxnLst/>
              <a:rect l="l" t="t" r="r" b="b"/>
              <a:pathLst>
                <a:path w="2282" h="4989" extrusionOk="0">
                  <a:moveTo>
                    <a:pt x="853" y="1"/>
                  </a:moveTo>
                  <a:lnTo>
                    <a:pt x="1" y="1204"/>
                  </a:lnTo>
                  <a:cubicBezTo>
                    <a:pt x="502" y="1630"/>
                    <a:pt x="803" y="2231"/>
                    <a:pt x="803" y="2933"/>
                  </a:cubicBezTo>
                  <a:cubicBezTo>
                    <a:pt x="803" y="3384"/>
                    <a:pt x="678" y="3810"/>
                    <a:pt x="452" y="4161"/>
                  </a:cubicBezTo>
                  <a:lnTo>
                    <a:pt x="1655" y="4988"/>
                  </a:lnTo>
                  <a:cubicBezTo>
                    <a:pt x="2031" y="4412"/>
                    <a:pt x="2282" y="3685"/>
                    <a:pt x="2282" y="2933"/>
                  </a:cubicBezTo>
                  <a:cubicBezTo>
                    <a:pt x="2282" y="1730"/>
                    <a:pt x="1705" y="677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162425" y="3385325"/>
              <a:ext cx="53925" cy="51450"/>
            </a:xfrm>
            <a:custGeom>
              <a:avLst/>
              <a:gdLst/>
              <a:ahLst/>
              <a:cxnLst/>
              <a:rect l="l" t="t" r="r" b="b"/>
              <a:pathLst>
                <a:path w="2157" h="2058" extrusionOk="0">
                  <a:moveTo>
                    <a:pt x="1055" y="1"/>
                  </a:moveTo>
                  <a:cubicBezTo>
                    <a:pt x="980" y="1"/>
                    <a:pt x="904" y="9"/>
                    <a:pt x="828" y="27"/>
                  </a:cubicBezTo>
                  <a:cubicBezTo>
                    <a:pt x="327" y="128"/>
                    <a:pt x="1" y="629"/>
                    <a:pt x="126" y="1155"/>
                  </a:cubicBezTo>
                  <a:lnTo>
                    <a:pt x="327" y="2058"/>
                  </a:lnTo>
                  <a:lnTo>
                    <a:pt x="2156" y="1657"/>
                  </a:lnTo>
                  <a:lnTo>
                    <a:pt x="1956" y="729"/>
                  </a:lnTo>
                  <a:cubicBezTo>
                    <a:pt x="1870" y="301"/>
                    <a:pt x="1491" y="1"/>
                    <a:pt x="1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4181225" y="3474975"/>
              <a:ext cx="53925" cy="51450"/>
            </a:xfrm>
            <a:custGeom>
              <a:avLst/>
              <a:gdLst/>
              <a:ahLst/>
              <a:cxnLst/>
              <a:rect l="l" t="t" r="r" b="b"/>
              <a:pathLst>
                <a:path w="2157" h="2058" extrusionOk="0">
                  <a:moveTo>
                    <a:pt x="1830" y="0"/>
                  </a:moveTo>
                  <a:lnTo>
                    <a:pt x="1" y="401"/>
                  </a:lnTo>
                  <a:lnTo>
                    <a:pt x="201" y="1329"/>
                  </a:lnTo>
                  <a:cubicBezTo>
                    <a:pt x="308" y="1757"/>
                    <a:pt x="690" y="2057"/>
                    <a:pt x="1112" y="2057"/>
                  </a:cubicBezTo>
                  <a:cubicBezTo>
                    <a:pt x="1183" y="2057"/>
                    <a:pt x="1256" y="2049"/>
                    <a:pt x="1329" y="2030"/>
                  </a:cubicBezTo>
                  <a:cubicBezTo>
                    <a:pt x="1830" y="1930"/>
                    <a:pt x="2156" y="1429"/>
                    <a:pt x="2031" y="903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4217575" y="3421875"/>
              <a:ext cx="53900" cy="51875"/>
            </a:xfrm>
            <a:custGeom>
              <a:avLst/>
              <a:gdLst/>
              <a:ahLst/>
              <a:cxnLst/>
              <a:rect l="l" t="t" r="r" b="b"/>
              <a:pathLst>
                <a:path w="2156" h="2075" extrusionOk="0">
                  <a:moveTo>
                    <a:pt x="1110" y="1"/>
                  </a:moveTo>
                  <a:cubicBezTo>
                    <a:pt x="1050" y="1"/>
                    <a:pt x="989" y="7"/>
                    <a:pt x="928" y="19"/>
                  </a:cubicBezTo>
                  <a:lnTo>
                    <a:pt x="0" y="220"/>
                  </a:lnTo>
                  <a:lnTo>
                    <a:pt x="426" y="2074"/>
                  </a:lnTo>
                  <a:lnTo>
                    <a:pt x="1329" y="1874"/>
                  </a:lnTo>
                  <a:cubicBezTo>
                    <a:pt x="1830" y="1748"/>
                    <a:pt x="2156" y="1247"/>
                    <a:pt x="2056" y="746"/>
                  </a:cubicBezTo>
                  <a:cubicBezTo>
                    <a:pt x="1945" y="306"/>
                    <a:pt x="1546" y="1"/>
                    <a:pt x="1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4126100" y="3438000"/>
              <a:ext cx="53900" cy="51850"/>
            </a:xfrm>
            <a:custGeom>
              <a:avLst/>
              <a:gdLst/>
              <a:ahLst/>
              <a:cxnLst/>
              <a:rect l="l" t="t" r="r" b="b"/>
              <a:pathLst>
                <a:path w="2156" h="2074" extrusionOk="0">
                  <a:moveTo>
                    <a:pt x="1755" y="1"/>
                  </a:moveTo>
                  <a:lnTo>
                    <a:pt x="827" y="201"/>
                  </a:lnTo>
                  <a:cubicBezTo>
                    <a:pt x="326" y="327"/>
                    <a:pt x="0" y="828"/>
                    <a:pt x="100" y="1329"/>
                  </a:cubicBezTo>
                  <a:cubicBezTo>
                    <a:pt x="210" y="1769"/>
                    <a:pt x="610" y="2074"/>
                    <a:pt x="1045" y="2074"/>
                  </a:cubicBezTo>
                  <a:cubicBezTo>
                    <a:pt x="1106" y="2074"/>
                    <a:pt x="1167" y="2068"/>
                    <a:pt x="1228" y="2056"/>
                  </a:cubicBezTo>
                  <a:lnTo>
                    <a:pt x="2156" y="1855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3948150" y="3647825"/>
              <a:ext cx="64550" cy="27950"/>
            </a:xfrm>
            <a:custGeom>
              <a:avLst/>
              <a:gdLst/>
              <a:ahLst/>
              <a:cxnLst/>
              <a:rect l="l" t="t" r="r" b="b"/>
              <a:pathLst>
                <a:path w="2582" h="1118" extrusionOk="0">
                  <a:moveTo>
                    <a:pt x="2157" y="1"/>
                  </a:moveTo>
                  <a:cubicBezTo>
                    <a:pt x="2140" y="1"/>
                    <a:pt x="2123" y="2"/>
                    <a:pt x="2106" y="4"/>
                  </a:cubicBezTo>
                  <a:lnTo>
                    <a:pt x="301" y="405"/>
                  </a:lnTo>
                  <a:cubicBezTo>
                    <a:pt x="126" y="455"/>
                    <a:pt x="0" y="630"/>
                    <a:pt x="50" y="831"/>
                  </a:cubicBezTo>
                  <a:cubicBezTo>
                    <a:pt x="72" y="1001"/>
                    <a:pt x="220" y="1118"/>
                    <a:pt x="387" y="1118"/>
                  </a:cubicBezTo>
                  <a:cubicBezTo>
                    <a:pt x="417" y="1118"/>
                    <a:pt x="447" y="1114"/>
                    <a:pt x="477" y="1106"/>
                  </a:cubicBezTo>
                  <a:lnTo>
                    <a:pt x="2256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5" y="1"/>
                    <a:pt x="2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4043375" y="3627150"/>
              <a:ext cx="64575" cy="27950"/>
            </a:xfrm>
            <a:custGeom>
              <a:avLst/>
              <a:gdLst/>
              <a:ahLst/>
              <a:cxnLst/>
              <a:rect l="l" t="t" r="r" b="b"/>
              <a:pathLst>
                <a:path w="2583" h="1118" extrusionOk="0">
                  <a:moveTo>
                    <a:pt x="2157" y="0"/>
                  </a:moveTo>
                  <a:cubicBezTo>
                    <a:pt x="2140" y="0"/>
                    <a:pt x="2123" y="1"/>
                    <a:pt x="2106" y="4"/>
                  </a:cubicBezTo>
                  <a:lnTo>
                    <a:pt x="302" y="405"/>
                  </a:lnTo>
                  <a:cubicBezTo>
                    <a:pt x="126" y="455"/>
                    <a:pt x="1" y="630"/>
                    <a:pt x="26" y="831"/>
                  </a:cubicBezTo>
                  <a:cubicBezTo>
                    <a:pt x="69" y="1001"/>
                    <a:pt x="220" y="1117"/>
                    <a:pt x="372" y="1117"/>
                  </a:cubicBezTo>
                  <a:cubicBezTo>
                    <a:pt x="399" y="1117"/>
                    <a:pt x="426" y="1114"/>
                    <a:pt x="452" y="1106"/>
                  </a:cubicBezTo>
                  <a:lnTo>
                    <a:pt x="2257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6" y="0"/>
                    <a:pt x="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3807175" y="2966300"/>
              <a:ext cx="406025" cy="347050"/>
            </a:xfrm>
            <a:custGeom>
              <a:avLst/>
              <a:gdLst/>
              <a:ahLst/>
              <a:cxnLst/>
              <a:rect l="l" t="t" r="r" b="b"/>
              <a:pathLst>
                <a:path w="16241" h="13882" extrusionOk="0">
                  <a:moveTo>
                    <a:pt x="13260" y="1"/>
                  </a:moveTo>
                  <a:cubicBezTo>
                    <a:pt x="13202" y="1"/>
                    <a:pt x="13142" y="8"/>
                    <a:pt x="13083" y="21"/>
                  </a:cubicBezTo>
                  <a:lnTo>
                    <a:pt x="727" y="2653"/>
                  </a:lnTo>
                  <a:cubicBezTo>
                    <a:pt x="301" y="2753"/>
                    <a:pt x="0" y="3179"/>
                    <a:pt x="100" y="3605"/>
                  </a:cubicBezTo>
                  <a:lnTo>
                    <a:pt x="1404" y="10372"/>
                  </a:lnTo>
                  <a:lnTo>
                    <a:pt x="2105" y="13881"/>
                  </a:lnTo>
                  <a:lnTo>
                    <a:pt x="16241" y="10824"/>
                  </a:lnTo>
                  <a:lnTo>
                    <a:pt x="15489" y="7290"/>
                  </a:lnTo>
                  <a:lnTo>
                    <a:pt x="14035" y="623"/>
                  </a:lnTo>
                  <a:cubicBezTo>
                    <a:pt x="13949" y="256"/>
                    <a:pt x="13621" y="1"/>
                    <a:pt x="13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3859800" y="3114675"/>
              <a:ext cx="120950" cy="106550"/>
            </a:xfrm>
            <a:custGeom>
              <a:avLst/>
              <a:gdLst/>
              <a:ahLst/>
              <a:cxnLst/>
              <a:rect l="l" t="t" r="r" b="b"/>
              <a:pathLst>
                <a:path w="4838" h="4262" extrusionOk="0">
                  <a:moveTo>
                    <a:pt x="2038" y="1"/>
                  </a:moveTo>
                  <a:cubicBezTo>
                    <a:pt x="1977" y="1"/>
                    <a:pt x="1916" y="9"/>
                    <a:pt x="1855" y="26"/>
                  </a:cubicBezTo>
                  <a:lnTo>
                    <a:pt x="853" y="327"/>
                  </a:lnTo>
                  <a:cubicBezTo>
                    <a:pt x="552" y="427"/>
                    <a:pt x="351" y="728"/>
                    <a:pt x="402" y="1054"/>
                  </a:cubicBezTo>
                  <a:lnTo>
                    <a:pt x="627" y="2332"/>
                  </a:lnTo>
                  <a:lnTo>
                    <a:pt x="0" y="2457"/>
                  </a:lnTo>
                  <a:lnTo>
                    <a:pt x="351" y="4262"/>
                  </a:lnTo>
                  <a:lnTo>
                    <a:pt x="4838" y="3310"/>
                  </a:lnTo>
                  <a:lnTo>
                    <a:pt x="4762" y="2833"/>
                  </a:lnTo>
                  <a:lnTo>
                    <a:pt x="3234" y="3134"/>
                  </a:lnTo>
                  <a:lnTo>
                    <a:pt x="2657" y="503"/>
                  </a:lnTo>
                  <a:cubicBezTo>
                    <a:pt x="2595" y="192"/>
                    <a:pt x="2327" y="1"/>
                    <a:pt x="2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4055925" y="3117425"/>
              <a:ext cx="106525" cy="60575"/>
            </a:xfrm>
            <a:custGeom>
              <a:avLst/>
              <a:gdLst/>
              <a:ahLst/>
              <a:cxnLst/>
              <a:rect l="l" t="t" r="r" b="b"/>
              <a:pathLst>
                <a:path w="4261" h="2423" extrusionOk="0">
                  <a:moveTo>
                    <a:pt x="3371" y="1"/>
                  </a:moveTo>
                  <a:cubicBezTo>
                    <a:pt x="3326" y="1"/>
                    <a:pt x="3279" y="6"/>
                    <a:pt x="3233" y="17"/>
                  </a:cubicBezTo>
                  <a:lnTo>
                    <a:pt x="2030" y="292"/>
                  </a:lnTo>
                  <a:cubicBezTo>
                    <a:pt x="1729" y="367"/>
                    <a:pt x="1504" y="693"/>
                    <a:pt x="1579" y="1019"/>
                  </a:cubicBezTo>
                  <a:lnTo>
                    <a:pt x="1604" y="1245"/>
                  </a:lnTo>
                  <a:lnTo>
                    <a:pt x="0" y="1596"/>
                  </a:lnTo>
                  <a:lnTo>
                    <a:pt x="151" y="2423"/>
                  </a:lnTo>
                  <a:lnTo>
                    <a:pt x="4261" y="1545"/>
                  </a:lnTo>
                  <a:lnTo>
                    <a:pt x="3985" y="468"/>
                  </a:lnTo>
                  <a:cubicBezTo>
                    <a:pt x="3899" y="188"/>
                    <a:pt x="3647" y="1"/>
                    <a:pt x="3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3842250" y="3148525"/>
              <a:ext cx="370950" cy="164825"/>
            </a:xfrm>
            <a:custGeom>
              <a:avLst/>
              <a:gdLst/>
              <a:ahLst/>
              <a:cxnLst/>
              <a:rect l="l" t="t" r="r" b="b"/>
              <a:pathLst>
                <a:path w="14838" h="6593" extrusionOk="0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702" y="6592"/>
                  </a:lnTo>
                  <a:lnTo>
                    <a:pt x="14838" y="3535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3842250" y="3148525"/>
              <a:ext cx="355925" cy="123475"/>
            </a:xfrm>
            <a:custGeom>
              <a:avLst/>
              <a:gdLst/>
              <a:ahLst/>
              <a:cxnLst/>
              <a:rect l="l" t="t" r="r" b="b"/>
              <a:pathLst>
                <a:path w="14237" h="4939" extrusionOk="0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2056" y="3685"/>
                  </a:lnTo>
                  <a:lnTo>
                    <a:pt x="2357" y="4938"/>
                  </a:lnTo>
                  <a:lnTo>
                    <a:pt x="3860" y="4738"/>
                  </a:lnTo>
                  <a:lnTo>
                    <a:pt x="3685" y="3284"/>
                  </a:lnTo>
                  <a:lnTo>
                    <a:pt x="5565" y="2833"/>
                  </a:lnTo>
                  <a:lnTo>
                    <a:pt x="5765" y="3585"/>
                  </a:lnTo>
                  <a:lnTo>
                    <a:pt x="7369" y="3259"/>
                  </a:lnTo>
                  <a:lnTo>
                    <a:pt x="7169" y="2482"/>
                  </a:lnTo>
                  <a:lnTo>
                    <a:pt x="8798" y="2181"/>
                  </a:lnTo>
                  <a:lnTo>
                    <a:pt x="9149" y="3384"/>
                  </a:lnTo>
                  <a:lnTo>
                    <a:pt x="10928" y="3008"/>
                  </a:lnTo>
                  <a:lnTo>
                    <a:pt x="10602" y="1655"/>
                  </a:lnTo>
                  <a:lnTo>
                    <a:pt x="11830" y="1329"/>
                  </a:lnTo>
                  <a:lnTo>
                    <a:pt x="11956" y="1905"/>
                  </a:lnTo>
                  <a:lnTo>
                    <a:pt x="13359" y="1580"/>
                  </a:lnTo>
                  <a:lnTo>
                    <a:pt x="13234" y="978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3854150" y="3047650"/>
              <a:ext cx="120975" cy="55800"/>
            </a:xfrm>
            <a:custGeom>
              <a:avLst/>
              <a:gdLst/>
              <a:ahLst/>
              <a:cxnLst/>
              <a:rect l="l" t="t" r="r" b="b"/>
              <a:pathLst>
                <a:path w="4839" h="2232" extrusionOk="0">
                  <a:moveTo>
                    <a:pt x="1780" y="1"/>
                  </a:moveTo>
                  <a:lnTo>
                    <a:pt x="953" y="226"/>
                  </a:lnTo>
                  <a:lnTo>
                    <a:pt x="1129" y="903"/>
                  </a:lnTo>
                  <a:lnTo>
                    <a:pt x="402" y="1078"/>
                  </a:lnTo>
                  <a:lnTo>
                    <a:pt x="552" y="1705"/>
                  </a:lnTo>
                  <a:lnTo>
                    <a:pt x="1" y="1855"/>
                  </a:lnTo>
                  <a:lnTo>
                    <a:pt x="101" y="2231"/>
                  </a:lnTo>
                  <a:lnTo>
                    <a:pt x="4838" y="1053"/>
                  </a:lnTo>
                  <a:lnTo>
                    <a:pt x="4713" y="577"/>
                  </a:lnTo>
                  <a:lnTo>
                    <a:pt x="3911" y="778"/>
                  </a:lnTo>
                  <a:lnTo>
                    <a:pt x="3760" y="126"/>
                  </a:lnTo>
                  <a:lnTo>
                    <a:pt x="2733" y="402"/>
                  </a:lnTo>
                  <a:lnTo>
                    <a:pt x="2633" y="51"/>
                  </a:lnTo>
                  <a:lnTo>
                    <a:pt x="1856" y="251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4030850" y="3072725"/>
              <a:ext cx="120950" cy="55775"/>
            </a:xfrm>
            <a:custGeom>
              <a:avLst/>
              <a:gdLst/>
              <a:ahLst/>
              <a:cxnLst/>
              <a:rect l="l" t="t" r="r" b="b"/>
              <a:pathLst>
                <a:path w="4838" h="2231" extrusionOk="0">
                  <a:moveTo>
                    <a:pt x="1805" y="0"/>
                  </a:moveTo>
                  <a:lnTo>
                    <a:pt x="953" y="201"/>
                  </a:lnTo>
                  <a:lnTo>
                    <a:pt x="1128" y="877"/>
                  </a:lnTo>
                  <a:lnTo>
                    <a:pt x="427" y="1053"/>
                  </a:lnTo>
                  <a:lnTo>
                    <a:pt x="577" y="1679"/>
                  </a:lnTo>
                  <a:lnTo>
                    <a:pt x="1" y="1830"/>
                  </a:lnTo>
                  <a:lnTo>
                    <a:pt x="101" y="2231"/>
                  </a:lnTo>
                  <a:lnTo>
                    <a:pt x="4838" y="1028"/>
                  </a:lnTo>
                  <a:lnTo>
                    <a:pt x="4712" y="551"/>
                  </a:lnTo>
                  <a:lnTo>
                    <a:pt x="3936" y="752"/>
                  </a:lnTo>
                  <a:lnTo>
                    <a:pt x="3760" y="125"/>
                  </a:lnTo>
                  <a:lnTo>
                    <a:pt x="2732" y="376"/>
                  </a:lnTo>
                  <a:lnTo>
                    <a:pt x="2657" y="50"/>
                  </a:lnTo>
                  <a:lnTo>
                    <a:pt x="185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4048400" y="3000650"/>
              <a:ext cx="29475" cy="28850"/>
            </a:xfrm>
            <a:custGeom>
              <a:avLst/>
              <a:gdLst/>
              <a:ahLst/>
              <a:cxnLst/>
              <a:rect l="l" t="t" r="r" b="b"/>
              <a:pathLst>
                <a:path w="1179" h="1154" extrusionOk="0">
                  <a:moveTo>
                    <a:pt x="577" y="1"/>
                  </a:moveTo>
                  <a:cubicBezTo>
                    <a:pt x="251" y="1"/>
                    <a:pt x="0" y="251"/>
                    <a:pt x="0" y="577"/>
                  </a:cubicBezTo>
                  <a:cubicBezTo>
                    <a:pt x="0" y="903"/>
                    <a:pt x="251" y="1154"/>
                    <a:pt x="577" y="1154"/>
                  </a:cubicBezTo>
                  <a:cubicBezTo>
                    <a:pt x="903" y="1154"/>
                    <a:pt x="1178" y="903"/>
                    <a:pt x="1178" y="577"/>
                  </a:cubicBezTo>
                  <a:cubicBezTo>
                    <a:pt x="1178" y="251"/>
                    <a:pt x="903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4096025" y="2989375"/>
              <a:ext cx="29475" cy="28850"/>
            </a:xfrm>
            <a:custGeom>
              <a:avLst/>
              <a:gdLst/>
              <a:ahLst/>
              <a:cxnLst/>
              <a:rect l="l" t="t" r="r" b="b"/>
              <a:pathLst>
                <a:path w="1179" h="1154" extrusionOk="0">
                  <a:moveTo>
                    <a:pt x="602" y="1"/>
                  </a:moveTo>
                  <a:cubicBezTo>
                    <a:pt x="276" y="1"/>
                    <a:pt x="0" y="251"/>
                    <a:pt x="0" y="577"/>
                  </a:cubicBezTo>
                  <a:cubicBezTo>
                    <a:pt x="0" y="903"/>
                    <a:pt x="276" y="1154"/>
                    <a:pt x="602" y="1154"/>
                  </a:cubicBezTo>
                  <a:cubicBezTo>
                    <a:pt x="902" y="1154"/>
                    <a:pt x="1178" y="903"/>
                    <a:pt x="1178" y="577"/>
                  </a:cubicBezTo>
                  <a:cubicBezTo>
                    <a:pt x="1178" y="251"/>
                    <a:pt x="902" y="1"/>
                    <a:pt x="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47"/>
          <p:cNvSpPr txBox="1"/>
          <p:nvPr/>
        </p:nvSpPr>
        <p:spPr>
          <a:xfrm>
            <a:off x="4061067" y="1803740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Training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60" name="Google Shape;1260;p47"/>
          <p:cNvSpPr txBox="1"/>
          <p:nvPr/>
        </p:nvSpPr>
        <p:spPr>
          <a:xfrm>
            <a:off x="3978827" y="2357885"/>
            <a:ext cx="2170999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</a:t>
            </a:r>
            <a:r>
              <a:rPr lang="en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rain model with train data using transfer learning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1" name="Google Shape;1261;p47"/>
          <p:cNvSpPr txBox="1"/>
          <p:nvPr/>
        </p:nvSpPr>
        <p:spPr>
          <a:xfrm>
            <a:off x="6547227" y="1813931"/>
            <a:ext cx="2265386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Prediction in OpenCV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62" name="Google Shape;1262;p47"/>
          <p:cNvSpPr txBox="1"/>
          <p:nvPr/>
        </p:nvSpPr>
        <p:spPr>
          <a:xfrm>
            <a:off x="6625955" y="2389599"/>
            <a:ext cx="2107927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</a:t>
            </a:r>
            <a:r>
              <a:rPr lang="en" dirty="0" smtClean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mbbed trained model into OpenCV for Realtime Object-dection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7" name="Google Shape;1267;p47"/>
          <p:cNvSpPr txBox="1"/>
          <p:nvPr/>
        </p:nvSpPr>
        <p:spPr>
          <a:xfrm>
            <a:off x="362588" y="1395418"/>
            <a:ext cx="2285785" cy="3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Train Data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68" name="Google Shape;1268;p47"/>
          <p:cNvSpPr txBox="1"/>
          <p:nvPr/>
        </p:nvSpPr>
        <p:spPr>
          <a:xfrm>
            <a:off x="275764" y="4119983"/>
            <a:ext cx="2285785" cy="3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Test Data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269" name="Google Shape;1269;p47"/>
          <p:cNvCxnSpPr>
            <a:endCxn id="1260" idx="1"/>
          </p:cNvCxnSpPr>
          <p:nvPr/>
        </p:nvCxnSpPr>
        <p:spPr>
          <a:xfrm>
            <a:off x="2955300" y="1784696"/>
            <a:ext cx="1023527" cy="8073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70" name="Google Shape;1270;p47"/>
          <p:cNvCxnSpPr/>
          <p:nvPr/>
        </p:nvCxnSpPr>
        <p:spPr>
          <a:xfrm rot="5400000" flipH="1" flipV="1">
            <a:off x="2726198" y="2768197"/>
            <a:ext cx="1286476" cy="12290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71" name="Google Shape;1271;p47"/>
          <p:cNvCxnSpPr/>
          <p:nvPr/>
        </p:nvCxnSpPr>
        <p:spPr>
          <a:xfrm>
            <a:off x="5960194" y="2792126"/>
            <a:ext cx="491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28" y="4117430"/>
            <a:ext cx="360033" cy="36003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52" y="1393009"/>
            <a:ext cx="360033" cy="360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47" y="3102092"/>
            <a:ext cx="1583438" cy="1583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03" y="3069987"/>
            <a:ext cx="2057079" cy="11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6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 txBox="1">
            <a:spLocks noGrp="1"/>
          </p:cNvSpPr>
          <p:nvPr>
            <p:ph type="title"/>
          </p:nvPr>
        </p:nvSpPr>
        <p:spPr>
          <a:xfrm>
            <a:off x="-707440" y="2660381"/>
            <a:ext cx="6834511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LIMITATIONS &amp;</a:t>
            </a:r>
            <a:br>
              <a:rPr lang="en" sz="2800" dirty="0" smtClean="0"/>
            </a:br>
            <a:r>
              <a:rPr lang="en" sz="2800" dirty="0" smtClean="0"/>
              <a:t>FUTUREWORK</a:t>
            </a:r>
            <a:endParaRPr sz="2800" dirty="0"/>
          </a:p>
        </p:txBody>
      </p:sp>
      <p:sp>
        <p:nvSpPr>
          <p:cNvPr id="598" name="Google Shape;598;p35"/>
          <p:cNvSpPr txBox="1">
            <a:spLocks noGrp="1"/>
          </p:cNvSpPr>
          <p:nvPr>
            <p:ph type="title" idx="2"/>
          </p:nvPr>
        </p:nvSpPr>
        <p:spPr>
          <a:xfrm>
            <a:off x="1694396" y="1801858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05.</a:t>
            </a:r>
            <a:endParaRPr dirty="0"/>
          </a:p>
        </p:txBody>
      </p:sp>
      <p:sp>
        <p:nvSpPr>
          <p:cNvPr id="680" name="Google Shape;680;p35"/>
          <p:cNvSpPr/>
          <p:nvPr/>
        </p:nvSpPr>
        <p:spPr>
          <a:xfrm rot="-767447">
            <a:off x="5127167" y="1322995"/>
            <a:ext cx="480310" cy="1406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3950;p61"/>
          <p:cNvGrpSpPr/>
          <p:nvPr/>
        </p:nvGrpSpPr>
        <p:grpSpPr>
          <a:xfrm>
            <a:off x="5367322" y="1393309"/>
            <a:ext cx="2414722" cy="2593713"/>
            <a:chOff x="3351355" y="3475886"/>
            <a:chExt cx="980228" cy="1052887"/>
          </a:xfrm>
        </p:grpSpPr>
        <p:sp>
          <p:nvSpPr>
            <p:cNvPr id="62" name="Google Shape;3951;p61"/>
            <p:cNvSpPr/>
            <p:nvPr/>
          </p:nvSpPr>
          <p:spPr>
            <a:xfrm>
              <a:off x="3351355" y="3475886"/>
              <a:ext cx="980228" cy="1052887"/>
            </a:xfrm>
            <a:custGeom>
              <a:avLst/>
              <a:gdLst/>
              <a:ahLst/>
              <a:cxnLst/>
              <a:rect l="l" t="t" r="r" b="b"/>
              <a:pathLst>
                <a:path w="28398" h="30503" extrusionOk="0">
                  <a:moveTo>
                    <a:pt x="14186" y="1"/>
                  </a:moveTo>
                  <a:cubicBezTo>
                    <a:pt x="13986" y="1"/>
                    <a:pt x="13785" y="26"/>
                    <a:pt x="13585" y="26"/>
                  </a:cubicBezTo>
                  <a:lnTo>
                    <a:pt x="13359" y="26"/>
                  </a:lnTo>
                  <a:cubicBezTo>
                    <a:pt x="13284" y="51"/>
                    <a:pt x="13209" y="51"/>
                    <a:pt x="13134" y="51"/>
                  </a:cubicBezTo>
                  <a:cubicBezTo>
                    <a:pt x="12507" y="101"/>
                    <a:pt x="11881" y="176"/>
                    <a:pt x="11254" y="327"/>
                  </a:cubicBezTo>
                  <a:lnTo>
                    <a:pt x="11179" y="327"/>
                  </a:lnTo>
                  <a:cubicBezTo>
                    <a:pt x="11129" y="352"/>
                    <a:pt x="11054" y="352"/>
                    <a:pt x="11054" y="352"/>
                  </a:cubicBezTo>
                  <a:cubicBezTo>
                    <a:pt x="11054" y="352"/>
                    <a:pt x="11054" y="377"/>
                    <a:pt x="11029" y="377"/>
                  </a:cubicBezTo>
                  <a:cubicBezTo>
                    <a:pt x="10903" y="402"/>
                    <a:pt x="10778" y="427"/>
                    <a:pt x="10653" y="452"/>
                  </a:cubicBezTo>
                  <a:cubicBezTo>
                    <a:pt x="8046" y="1129"/>
                    <a:pt x="5715" y="2507"/>
                    <a:pt x="3861" y="4487"/>
                  </a:cubicBezTo>
                  <a:cubicBezTo>
                    <a:pt x="3785" y="4562"/>
                    <a:pt x="3710" y="4637"/>
                    <a:pt x="3635" y="4738"/>
                  </a:cubicBezTo>
                  <a:cubicBezTo>
                    <a:pt x="1279" y="7344"/>
                    <a:pt x="1" y="10703"/>
                    <a:pt x="1" y="14211"/>
                  </a:cubicBezTo>
                  <a:lnTo>
                    <a:pt x="1" y="29600"/>
                  </a:lnTo>
                  <a:cubicBezTo>
                    <a:pt x="1" y="30101"/>
                    <a:pt x="402" y="30502"/>
                    <a:pt x="928" y="30502"/>
                  </a:cubicBezTo>
                  <a:lnTo>
                    <a:pt x="27470" y="30502"/>
                  </a:lnTo>
                  <a:cubicBezTo>
                    <a:pt x="27971" y="30502"/>
                    <a:pt x="28397" y="30101"/>
                    <a:pt x="28397" y="29600"/>
                  </a:cubicBezTo>
                  <a:lnTo>
                    <a:pt x="28397" y="25389"/>
                  </a:lnTo>
                  <a:cubicBezTo>
                    <a:pt x="28397" y="25364"/>
                    <a:pt x="28397" y="25364"/>
                    <a:pt x="28397" y="25364"/>
                  </a:cubicBezTo>
                  <a:lnTo>
                    <a:pt x="28397" y="25189"/>
                  </a:lnTo>
                  <a:cubicBezTo>
                    <a:pt x="28397" y="25164"/>
                    <a:pt x="28397" y="25164"/>
                    <a:pt x="28397" y="25139"/>
                  </a:cubicBezTo>
                  <a:lnTo>
                    <a:pt x="28397" y="14211"/>
                  </a:lnTo>
                  <a:cubicBezTo>
                    <a:pt x="28397" y="14011"/>
                    <a:pt x="28397" y="13785"/>
                    <a:pt x="28372" y="13585"/>
                  </a:cubicBezTo>
                  <a:cubicBezTo>
                    <a:pt x="28372" y="13585"/>
                    <a:pt x="28372" y="13560"/>
                    <a:pt x="28372" y="13560"/>
                  </a:cubicBezTo>
                  <a:cubicBezTo>
                    <a:pt x="28372" y="13334"/>
                    <a:pt x="28347" y="13109"/>
                    <a:pt x="28322" y="12908"/>
                  </a:cubicBezTo>
                  <a:cubicBezTo>
                    <a:pt x="28322" y="12908"/>
                    <a:pt x="28322" y="12883"/>
                    <a:pt x="28322" y="12883"/>
                  </a:cubicBezTo>
                  <a:cubicBezTo>
                    <a:pt x="28222" y="11780"/>
                    <a:pt x="27996" y="10703"/>
                    <a:pt x="27645" y="9675"/>
                  </a:cubicBezTo>
                  <a:cubicBezTo>
                    <a:pt x="27871" y="8948"/>
                    <a:pt x="27896" y="8171"/>
                    <a:pt x="27745" y="7444"/>
                  </a:cubicBezTo>
                  <a:cubicBezTo>
                    <a:pt x="27695" y="7219"/>
                    <a:pt x="27620" y="6993"/>
                    <a:pt x="27520" y="6743"/>
                  </a:cubicBezTo>
                  <a:cubicBezTo>
                    <a:pt x="27094" y="4863"/>
                    <a:pt x="25415" y="3434"/>
                    <a:pt x="23410" y="3234"/>
                  </a:cubicBezTo>
                  <a:cubicBezTo>
                    <a:pt x="23359" y="3209"/>
                    <a:pt x="23334" y="3209"/>
                    <a:pt x="23284" y="3209"/>
                  </a:cubicBezTo>
                  <a:lnTo>
                    <a:pt x="23159" y="3209"/>
                  </a:lnTo>
                  <a:cubicBezTo>
                    <a:pt x="23134" y="3184"/>
                    <a:pt x="23134" y="3184"/>
                    <a:pt x="23109" y="3159"/>
                  </a:cubicBezTo>
                  <a:cubicBezTo>
                    <a:pt x="23084" y="3134"/>
                    <a:pt x="23059" y="3108"/>
                    <a:pt x="23034" y="3083"/>
                  </a:cubicBezTo>
                  <a:cubicBezTo>
                    <a:pt x="22758" y="2883"/>
                    <a:pt x="22482" y="2682"/>
                    <a:pt x="22207" y="2507"/>
                  </a:cubicBezTo>
                  <a:cubicBezTo>
                    <a:pt x="22181" y="2482"/>
                    <a:pt x="22156" y="2457"/>
                    <a:pt x="22131" y="2432"/>
                  </a:cubicBezTo>
                  <a:cubicBezTo>
                    <a:pt x="22056" y="2382"/>
                    <a:pt x="21981" y="2332"/>
                    <a:pt x="21906" y="2281"/>
                  </a:cubicBezTo>
                  <a:lnTo>
                    <a:pt x="21831" y="2231"/>
                  </a:lnTo>
                  <a:cubicBezTo>
                    <a:pt x="21780" y="2206"/>
                    <a:pt x="21730" y="2181"/>
                    <a:pt x="21705" y="2156"/>
                  </a:cubicBezTo>
                  <a:cubicBezTo>
                    <a:pt x="21405" y="1981"/>
                    <a:pt x="21154" y="1830"/>
                    <a:pt x="20878" y="1680"/>
                  </a:cubicBezTo>
                  <a:lnTo>
                    <a:pt x="20853" y="1680"/>
                  </a:lnTo>
                  <a:cubicBezTo>
                    <a:pt x="20728" y="1605"/>
                    <a:pt x="20603" y="1530"/>
                    <a:pt x="20477" y="1479"/>
                  </a:cubicBezTo>
                  <a:cubicBezTo>
                    <a:pt x="20377" y="1429"/>
                    <a:pt x="20302" y="1379"/>
                    <a:pt x="20201" y="1354"/>
                  </a:cubicBezTo>
                  <a:cubicBezTo>
                    <a:pt x="19826" y="1154"/>
                    <a:pt x="19425" y="1003"/>
                    <a:pt x="18998" y="853"/>
                  </a:cubicBezTo>
                  <a:cubicBezTo>
                    <a:pt x="18998" y="853"/>
                    <a:pt x="18923" y="828"/>
                    <a:pt x="18923" y="828"/>
                  </a:cubicBezTo>
                  <a:cubicBezTo>
                    <a:pt x="18898" y="803"/>
                    <a:pt x="18848" y="803"/>
                    <a:pt x="18823" y="778"/>
                  </a:cubicBezTo>
                  <a:cubicBezTo>
                    <a:pt x="18798" y="778"/>
                    <a:pt x="18748" y="753"/>
                    <a:pt x="18723" y="753"/>
                  </a:cubicBezTo>
                  <a:cubicBezTo>
                    <a:pt x="17946" y="477"/>
                    <a:pt x="17144" y="301"/>
                    <a:pt x="16342" y="176"/>
                  </a:cubicBezTo>
                  <a:cubicBezTo>
                    <a:pt x="16292" y="176"/>
                    <a:pt x="16217" y="151"/>
                    <a:pt x="16166" y="151"/>
                  </a:cubicBezTo>
                  <a:cubicBezTo>
                    <a:pt x="16016" y="126"/>
                    <a:pt x="15866" y="101"/>
                    <a:pt x="15740" y="101"/>
                  </a:cubicBezTo>
                  <a:cubicBezTo>
                    <a:pt x="15665" y="76"/>
                    <a:pt x="15615" y="76"/>
                    <a:pt x="15565" y="76"/>
                  </a:cubicBezTo>
                  <a:cubicBezTo>
                    <a:pt x="15114" y="26"/>
                    <a:pt x="14663" y="1"/>
                    <a:pt x="1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3540000" algn="bl" rotWithShape="0">
                <a:schemeClr val="accent5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52;p61"/>
            <p:cNvSpPr/>
            <p:nvPr/>
          </p:nvSpPr>
          <p:spPr>
            <a:xfrm>
              <a:off x="3385975" y="3507917"/>
              <a:ext cx="916163" cy="989686"/>
            </a:xfrm>
            <a:custGeom>
              <a:avLst/>
              <a:gdLst/>
              <a:ahLst/>
              <a:cxnLst/>
              <a:rect l="l" t="t" r="r" b="b"/>
              <a:pathLst>
                <a:path w="26542" h="28672" extrusionOk="0">
                  <a:moveTo>
                    <a:pt x="13259" y="0"/>
                  </a:moveTo>
                  <a:cubicBezTo>
                    <a:pt x="13058" y="0"/>
                    <a:pt x="12858" y="0"/>
                    <a:pt x="12657" y="25"/>
                  </a:cubicBezTo>
                  <a:lnTo>
                    <a:pt x="12482" y="25"/>
                  </a:lnTo>
                  <a:cubicBezTo>
                    <a:pt x="12432" y="25"/>
                    <a:pt x="12356" y="25"/>
                    <a:pt x="12281" y="50"/>
                  </a:cubicBezTo>
                  <a:cubicBezTo>
                    <a:pt x="11680" y="75"/>
                    <a:pt x="11103" y="175"/>
                    <a:pt x="10527" y="276"/>
                  </a:cubicBezTo>
                  <a:cubicBezTo>
                    <a:pt x="10527" y="276"/>
                    <a:pt x="10502" y="301"/>
                    <a:pt x="10502" y="301"/>
                  </a:cubicBezTo>
                  <a:lnTo>
                    <a:pt x="10427" y="301"/>
                  </a:lnTo>
                  <a:cubicBezTo>
                    <a:pt x="10401" y="301"/>
                    <a:pt x="10376" y="326"/>
                    <a:pt x="10326" y="326"/>
                  </a:cubicBezTo>
                  <a:lnTo>
                    <a:pt x="10301" y="326"/>
                  </a:lnTo>
                  <a:cubicBezTo>
                    <a:pt x="10201" y="351"/>
                    <a:pt x="10076" y="376"/>
                    <a:pt x="9975" y="426"/>
                  </a:cubicBezTo>
                  <a:cubicBezTo>
                    <a:pt x="7494" y="1053"/>
                    <a:pt x="5289" y="2381"/>
                    <a:pt x="3609" y="4185"/>
                  </a:cubicBezTo>
                  <a:cubicBezTo>
                    <a:pt x="3534" y="4261"/>
                    <a:pt x="3459" y="4336"/>
                    <a:pt x="3384" y="4411"/>
                  </a:cubicBezTo>
                  <a:cubicBezTo>
                    <a:pt x="1279" y="6767"/>
                    <a:pt x="0" y="9875"/>
                    <a:pt x="0" y="13283"/>
                  </a:cubicBezTo>
                  <a:lnTo>
                    <a:pt x="0" y="28672"/>
                  </a:lnTo>
                  <a:lnTo>
                    <a:pt x="26542" y="28672"/>
                  </a:lnTo>
                  <a:lnTo>
                    <a:pt x="26542" y="13283"/>
                  </a:lnTo>
                  <a:cubicBezTo>
                    <a:pt x="26542" y="13083"/>
                    <a:pt x="26542" y="12857"/>
                    <a:pt x="26542" y="12657"/>
                  </a:cubicBezTo>
                  <a:cubicBezTo>
                    <a:pt x="26517" y="12456"/>
                    <a:pt x="26517" y="12256"/>
                    <a:pt x="26492" y="12055"/>
                  </a:cubicBezTo>
                  <a:cubicBezTo>
                    <a:pt x="26392" y="10902"/>
                    <a:pt x="26141" y="9800"/>
                    <a:pt x="25740" y="8747"/>
                  </a:cubicBezTo>
                  <a:cubicBezTo>
                    <a:pt x="25690" y="8571"/>
                    <a:pt x="25615" y="8371"/>
                    <a:pt x="25539" y="8196"/>
                  </a:cubicBezTo>
                  <a:cubicBezTo>
                    <a:pt x="25539" y="8170"/>
                    <a:pt x="25514" y="8170"/>
                    <a:pt x="25514" y="8145"/>
                  </a:cubicBezTo>
                  <a:cubicBezTo>
                    <a:pt x="25439" y="7945"/>
                    <a:pt x="25339" y="7744"/>
                    <a:pt x="25264" y="7544"/>
                  </a:cubicBezTo>
                  <a:cubicBezTo>
                    <a:pt x="25063" y="7143"/>
                    <a:pt x="24863" y="6767"/>
                    <a:pt x="24612" y="6391"/>
                  </a:cubicBezTo>
                  <a:cubicBezTo>
                    <a:pt x="24612" y="6366"/>
                    <a:pt x="24587" y="6341"/>
                    <a:pt x="24587" y="6316"/>
                  </a:cubicBezTo>
                  <a:cubicBezTo>
                    <a:pt x="24061" y="5464"/>
                    <a:pt x="23434" y="4662"/>
                    <a:pt x="22707" y="3960"/>
                  </a:cubicBezTo>
                  <a:cubicBezTo>
                    <a:pt x="22707" y="3935"/>
                    <a:pt x="22707" y="3935"/>
                    <a:pt x="22707" y="3935"/>
                  </a:cubicBezTo>
                  <a:cubicBezTo>
                    <a:pt x="22682" y="3910"/>
                    <a:pt x="22682" y="3910"/>
                    <a:pt x="22657" y="3885"/>
                  </a:cubicBezTo>
                  <a:cubicBezTo>
                    <a:pt x="22657" y="3885"/>
                    <a:pt x="22632" y="3860"/>
                    <a:pt x="22632" y="3860"/>
                  </a:cubicBezTo>
                  <a:cubicBezTo>
                    <a:pt x="22381" y="3634"/>
                    <a:pt x="22131" y="3383"/>
                    <a:pt x="21880" y="3183"/>
                  </a:cubicBezTo>
                  <a:cubicBezTo>
                    <a:pt x="21780" y="3083"/>
                    <a:pt x="21705" y="3008"/>
                    <a:pt x="21605" y="2932"/>
                  </a:cubicBezTo>
                  <a:cubicBezTo>
                    <a:pt x="21579" y="2907"/>
                    <a:pt x="21554" y="2907"/>
                    <a:pt x="21529" y="2882"/>
                  </a:cubicBezTo>
                  <a:cubicBezTo>
                    <a:pt x="21279" y="2682"/>
                    <a:pt x="21028" y="2481"/>
                    <a:pt x="20752" y="2306"/>
                  </a:cubicBezTo>
                  <a:cubicBezTo>
                    <a:pt x="20727" y="2306"/>
                    <a:pt x="20702" y="2281"/>
                    <a:pt x="20677" y="2256"/>
                  </a:cubicBezTo>
                  <a:cubicBezTo>
                    <a:pt x="20602" y="2206"/>
                    <a:pt x="20527" y="2155"/>
                    <a:pt x="20452" y="2105"/>
                  </a:cubicBezTo>
                  <a:lnTo>
                    <a:pt x="20427" y="2080"/>
                  </a:lnTo>
                  <a:cubicBezTo>
                    <a:pt x="20376" y="2055"/>
                    <a:pt x="20326" y="2030"/>
                    <a:pt x="20276" y="2005"/>
                  </a:cubicBezTo>
                  <a:cubicBezTo>
                    <a:pt x="20026" y="1855"/>
                    <a:pt x="19775" y="1704"/>
                    <a:pt x="19524" y="1554"/>
                  </a:cubicBezTo>
                  <a:cubicBezTo>
                    <a:pt x="19399" y="1504"/>
                    <a:pt x="19274" y="1429"/>
                    <a:pt x="19148" y="1378"/>
                  </a:cubicBezTo>
                  <a:cubicBezTo>
                    <a:pt x="19073" y="1328"/>
                    <a:pt x="18973" y="1278"/>
                    <a:pt x="18898" y="1253"/>
                  </a:cubicBezTo>
                  <a:cubicBezTo>
                    <a:pt x="18522" y="1078"/>
                    <a:pt x="18146" y="927"/>
                    <a:pt x="17745" y="777"/>
                  </a:cubicBezTo>
                  <a:lnTo>
                    <a:pt x="17720" y="777"/>
                  </a:lnTo>
                  <a:cubicBezTo>
                    <a:pt x="17695" y="752"/>
                    <a:pt x="17645" y="727"/>
                    <a:pt x="17594" y="727"/>
                  </a:cubicBezTo>
                  <a:cubicBezTo>
                    <a:pt x="17569" y="702"/>
                    <a:pt x="17544" y="702"/>
                    <a:pt x="17519" y="702"/>
                  </a:cubicBezTo>
                  <a:cubicBezTo>
                    <a:pt x="16792" y="451"/>
                    <a:pt x="16041" y="276"/>
                    <a:pt x="15264" y="150"/>
                  </a:cubicBezTo>
                  <a:cubicBezTo>
                    <a:pt x="15214" y="150"/>
                    <a:pt x="15163" y="125"/>
                    <a:pt x="15113" y="125"/>
                  </a:cubicBezTo>
                  <a:cubicBezTo>
                    <a:pt x="14963" y="100"/>
                    <a:pt x="14838" y="100"/>
                    <a:pt x="14687" y="75"/>
                  </a:cubicBezTo>
                  <a:lnTo>
                    <a:pt x="14537" y="75"/>
                  </a:lnTo>
                  <a:cubicBezTo>
                    <a:pt x="14136" y="25"/>
                    <a:pt x="13710" y="0"/>
                    <a:pt x="13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953;p61"/>
            <p:cNvSpPr/>
            <p:nvPr/>
          </p:nvSpPr>
          <p:spPr>
            <a:xfrm>
              <a:off x="3727682" y="3509642"/>
              <a:ext cx="88261" cy="101240"/>
            </a:xfrm>
            <a:custGeom>
              <a:avLst/>
              <a:gdLst/>
              <a:ahLst/>
              <a:cxnLst/>
              <a:rect l="l" t="t" r="r" b="b"/>
              <a:pathLst>
                <a:path w="2557" h="2933" extrusionOk="0">
                  <a:moveTo>
                    <a:pt x="2381" y="0"/>
                  </a:moveTo>
                  <a:cubicBezTo>
                    <a:pt x="1780" y="25"/>
                    <a:pt x="1203" y="125"/>
                    <a:pt x="627" y="226"/>
                  </a:cubicBezTo>
                  <a:cubicBezTo>
                    <a:pt x="627" y="226"/>
                    <a:pt x="602" y="251"/>
                    <a:pt x="602" y="251"/>
                  </a:cubicBezTo>
                  <a:lnTo>
                    <a:pt x="527" y="251"/>
                  </a:lnTo>
                  <a:cubicBezTo>
                    <a:pt x="501" y="251"/>
                    <a:pt x="476" y="276"/>
                    <a:pt x="426" y="276"/>
                  </a:cubicBezTo>
                  <a:lnTo>
                    <a:pt x="401" y="276"/>
                  </a:lnTo>
                  <a:cubicBezTo>
                    <a:pt x="301" y="301"/>
                    <a:pt x="176" y="326"/>
                    <a:pt x="75" y="376"/>
                  </a:cubicBezTo>
                  <a:cubicBezTo>
                    <a:pt x="25" y="552"/>
                    <a:pt x="0" y="752"/>
                    <a:pt x="0" y="978"/>
                  </a:cubicBezTo>
                  <a:cubicBezTo>
                    <a:pt x="0" y="2055"/>
                    <a:pt x="577" y="2932"/>
                    <a:pt x="1278" y="2932"/>
                  </a:cubicBezTo>
                  <a:cubicBezTo>
                    <a:pt x="1354" y="2932"/>
                    <a:pt x="1404" y="2932"/>
                    <a:pt x="1454" y="2907"/>
                  </a:cubicBezTo>
                  <a:cubicBezTo>
                    <a:pt x="1579" y="2882"/>
                    <a:pt x="1704" y="2832"/>
                    <a:pt x="1805" y="2757"/>
                  </a:cubicBezTo>
                  <a:cubicBezTo>
                    <a:pt x="1830" y="2732"/>
                    <a:pt x="1855" y="2732"/>
                    <a:pt x="1880" y="2707"/>
                  </a:cubicBezTo>
                  <a:cubicBezTo>
                    <a:pt x="1905" y="2682"/>
                    <a:pt x="1930" y="2657"/>
                    <a:pt x="1955" y="2632"/>
                  </a:cubicBezTo>
                  <a:cubicBezTo>
                    <a:pt x="2331" y="2281"/>
                    <a:pt x="2557" y="1679"/>
                    <a:pt x="2557" y="978"/>
                  </a:cubicBezTo>
                  <a:cubicBezTo>
                    <a:pt x="2557" y="602"/>
                    <a:pt x="2506" y="276"/>
                    <a:pt x="2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954;p61"/>
            <p:cNvSpPr/>
            <p:nvPr/>
          </p:nvSpPr>
          <p:spPr>
            <a:xfrm>
              <a:off x="3739798" y="3508780"/>
              <a:ext cx="88261" cy="102103"/>
            </a:xfrm>
            <a:custGeom>
              <a:avLst/>
              <a:gdLst/>
              <a:ahLst/>
              <a:cxnLst/>
              <a:rect l="l" t="t" r="r" b="b"/>
              <a:pathLst>
                <a:path w="2557" h="2958" extrusionOk="0">
                  <a:moveTo>
                    <a:pt x="2231" y="0"/>
                  </a:moveTo>
                  <a:cubicBezTo>
                    <a:pt x="2181" y="0"/>
                    <a:pt x="2105" y="0"/>
                    <a:pt x="2030" y="25"/>
                  </a:cubicBezTo>
                  <a:cubicBezTo>
                    <a:pt x="1429" y="50"/>
                    <a:pt x="852" y="150"/>
                    <a:pt x="276" y="251"/>
                  </a:cubicBezTo>
                  <a:cubicBezTo>
                    <a:pt x="276" y="251"/>
                    <a:pt x="251" y="276"/>
                    <a:pt x="251" y="276"/>
                  </a:cubicBezTo>
                  <a:lnTo>
                    <a:pt x="176" y="276"/>
                  </a:lnTo>
                  <a:cubicBezTo>
                    <a:pt x="150" y="276"/>
                    <a:pt x="125" y="301"/>
                    <a:pt x="75" y="301"/>
                  </a:cubicBezTo>
                  <a:lnTo>
                    <a:pt x="50" y="301"/>
                  </a:lnTo>
                  <a:cubicBezTo>
                    <a:pt x="25" y="501"/>
                    <a:pt x="0" y="702"/>
                    <a:pt x="0" y="927"/>
                  </a:cubicBezTo>
                  <a:cubicBezTo>
                    <a:pt x="0" y="1955"/>
                    <a:pt x="476" y="2807"/>
                    <a:pt x="1103" y="2932"/>
                  </a:cubicBezTo>
                  <a:cubicBezTo>
                    <a:pt x="1153" y="2957"/>
                    <a:pt x="1228" y="2957"/>
                    <a:pt x="1278" y="2957"/>
                  </a:cubicBezTo>
                  <a:cubicBezTo>
                    <a:pt x="1980" y="2957"/>
                    <a:pt x="2556" y="2055"/>
                    <a:pt x="2556" y="927"/>
                  </a:cubicBezTo>
                  <a:cubicBezTo>
                    <a:pt x="2556" y="577"/>
                    <a:pt x="2506" y="276"/>
                    <a:pt x="2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955;p61"/>
            <p:cNvSpPr/>
            <p:nvPr/>
          </p:nvSpPr>
          <p:spPr>
            <a:xfrm>
              <a:off x="3744975" y="3508780"/>
              <a:ext cx="79632" cy="96925"/>
            </a:xfrm>
            <a:custGeom>
              <a:avLst/>
              <a:gdLst/>
              <a:ahLst/>
              <a:cxnLst/>
              <a:rect l="l" t="t" r="r" b="b"/>
              <a:pathLst>
                <a:path w="2307" h="2808" extrusionOk="0">
                  <a:moveTo>
                    <a:pt x="2131" y="0"/>
                  </a:moveTo>
                  <a:cubicBezTo>
                    <a:pt x="2206" y="251"/>
                    <a:pt x="2256" y="526"/>
                    <a:pt x="2256" y="827"/>
                  </a:cubicBezTo>
                  <a:cubicBezTo>
                    <a:pt x="2256" y="1679"/>
                    <a:pt x="1930" y="2406"/>
                    <a:pt x="1454" y="2657"/>
                  </a:cubicBezTo>
                  <a:cubicBezTo>
                    <a:pt x="1429" y="2682"/>
                    <a:pt x="1404" y="2682"/>
                    <a:pt x="1379" y="2707"/>
                  </a:cubicBezTo>
                  <a:cubicBezTo>
                    <a:pt x="1304" y="2732"/>
                    <a:pt x="1229" y="2732"/>
                    <a:pt x="1153" y="2732"/>
                  </a:cubicBezTo>
                  <a:cubicBezTo>
                    <a:pt x="552" y="2732"/>
                    <a:pt x="51" y="1880"/>
                    <a:pt x="51" y="827"/>
                  </a:cubicBezTo>
                  <a:cubicBezTo>
                    <a:pt x="51" y="627"/>
                    <a:pt x="76" y="451"/>
                    <a:pt x="101" y="276"/>
                  </a:cubicBezTo>
                  <a:lnTo>
                    <a:pt x="26" y="276"/>
                  </a:lnTo>
                  <a:cubicBezTo>
                    <a:pt x="0" y="451"/>
                    <a:pt x="0" y="627"/>
                    <a:pt x="0" y="827"/>
                  </a:cubicBezTo>
                  <a:cubicBezTo>
                    <a:pt x="0" y="1905"/>
                    <a:pt x="502" y="2807"/>
                    <a:pt x="1153" y="2807"/>
                  </a:cubicBezTo>
                  <a:cubicBezTo>
                    <a:pt x="1203" y="2807"/>
                    <a:pt x="1254" y="2807"/>
                    <a:pt x="1304" y="2782"/>
                  </a:cubicBezTo>
                  <a:cubicBezTo>
                    <a:pt x="1329" y="2782"/>
                    <a:pt x="1354" y="2782"/>
                    <a:pt x="1379" y="2757"/>
                  </a:cubicBezTo>
                  <a:lnTo>
                    <a:pt x="1404" y="2757"/>
                  </a:lnTo>
                  <a:cubicBezTo>
                    <a:pt x="1930" y="2582"/>
                    <a:pt x="2306" y="1754"/>
                    <a:pt x="2306" y="827"/>
                  </a:cubicBezTo>
                  <a:cubicBezTo>
                    <a:pt x="2306" y="526"/>
                    <a:pt x="2281" y="251"/>
                    <a:pt x="2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956;p61"/>
            <p:cNvSpPr/>
            <p:nvPr/>
          </p:nvSpPr>
          <p:spPr>
            <a:xfrm>
              <a:off x="4109152" y="4295987"/>
              <a:ext cx="88296" cy="135861"/>
            </a:xfrm>
            <a:custGeom>
              <a:avLst/>
              <a:gdLst/>
              <a:ahLst/>
              <a:cxnLst/>
              <a:rect l="l" t="t" r="r" b="b"/>
              <a:pathLst>
                <a:path w="2558" h="3936" extrusionOk="0">
                  <a:moveTo>
                    <a:pt x="1279" y="0"/>
                  </a:moveTo>
                  <a:cubicBezTo>
                    <a:pt x="577" y="0"/>
                    <a:pt x="1" y="877"/>
                    <a:pt x="1" y="1955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55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957;p61"/>
            <p:cNvSpPr/>
            <p:nvPr/>
          </p:nvSpPr>
          <p:spPr>
            <a:xfrm>
              <a:off x="4121268" y="4295987"/>
              <a:ext cx="88296" cy="135861"/>
            </a:xfrm>
            <a:custGeom>
              <a:avLst/>
              <a:gdLst/>
              <a:ahLst/>
              <a:cxnLst/>
              <a:rect l="l" t="t" r="r" b="b"/>
              <a:pathLst>
                <a:path w="2558" h="3936" extrusionOk="0">
                  <a:moveTo>
                    <a:pt x="1279" y="0"/>
                  </a:moveTo>
                  <a:cubicBezTo>
                    <a:pt x="577" y="0"/>
                    <a:pt x="1" y="877"/>
                    <a:pt x="1" y="1955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55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958;p61"/>
            <p:cNvSpPr/>
            <p:nvPr/>
          </p:nvSpPr>
          <p:spPr>
            <a:xfrm>
              <a:off x="4126479" y="4301165"/>
              <a:ext cx="79597" cy="125471"/>
            </a:xfrm>
            <a:custGeom>
              <a:avLst/>
              <a:gdLst/>
              <a:ahLst/>
              <a:cxnLst/>
              <a:rect l="l" t="t" r="r" b="b"/>
              <a:pathLst>
                <a:path w="2306" h="3635" extrusionOk="0">
                  <a:moveTo>
                    <a:pt x="1153" y="76"/>
                  </a:moveTo>
                  <a:cubicBezTo>
                    <a:pt x="1755" y="76"/>
                    <a:pt x="2256" y="853"/>
                    <a:pt x="2256" y="1805"/>
                  </a:cubicBezTo>
                  <a:cubicBezTo>
                    <a:pt x="2256" y="2783"/>
                    <a:pt x="1755" y="3560"/>
                    <a:pt x="1153" y="3560"/>
                  </a:cubicBezTo>
                  <a:cubicBezTo>
                    <a:pt x="552" y="3560"/>
                    <a:pt x="50" y="2783"/>
                    <a:pt x="50" y="1805"/>
                  </a:cubicBezTo>
                  <a:cubicBezTo>
                    <a:pt x="50" y="853"/>
                    <a:pt x="552" y="76"/>
                    <a:pt x="1153" y="76"/>
                  </a:cubicBezTo>
                  <a:close/>
                  <a:moveTo>
                    <a:pt x="1153" y="1"/>
                  </a:moveTo>
                  <a:cubicBezTo>
                    <a:pt x="501" y="1"/>
                    <a:pt x="0" y="828"/>
                    <a:pt x="0" y="1805"/>
                  </a:cubicBezTo>
                  <a:cubicBezTo>
                    <a:pt x="0" y="2808"/>
                    <a:pt x="501" y="3635"/>
                    <a:pt x="1153" y="3635"/>
                  </a:cubicBezTo>
                  <a:cubicBezTo>
                    <a:pt x="1780" y="3635"/>
                    <a:pt x="2306" y="2808"/>
                    <a:pt x="2306" y="1805"/>
                  </a:cubicBezTo>
                  <a:cubicBezTo>
                    <a:pt x="2306" y="828"/>
                    <a:pt x="1780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959;p61"/>
            <p:cNvSpPr/>
            <p:nvPr/>
          </p:nvSpPr>
          <p:spPr>
            <a:xfrm>
              <a:off x="3442201" y="4201689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0"/>
                  </a:moveTo>
                  <a:cubicBezTo>
                    <a:pt x="577" y="0"/>
                    <a:pt x="0" y="878"/>
                    <a:pt x="0" y="1955"/>
                  </a:cubicBezTo>
                  <a:cubicBezTo>
                    <a:pt x="0" y="3058"/>
                    <a:pt x="577" y="3935"/>
                    <a:pt x="1279" y="3935"/>
                  </a:cubicBezTo>
                  <a:cubicBezTo>
                    <a:pt x="1980" y="3935"/>
                    <a:pt x="2557" y="3058"/>
                    <a:pt x="2557" y="1955"/>
                  </a:cubicBezTo>
                  <a:cubicBezTo>
                    <a:pt x="2557" y="878"/>
                    <a:pt x="1980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960;p61"/>
            <p:cNvSpPr/>
            <p:nvPr/>
          </p:nvSpPr>
          <p:spPr>
            <a:xfrm>
              <a:off x="3454316" y="4201689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0"/>
                  </a:moveTo>
                  <a:cubicBezTo>
                    <a:pt x="577" y="0"/>
                    <a:pt x="0" y="878"/>
                    <a:pt x="0" y="1955"/>
                  </a:cubicBezTo>
                  <a:cubicBezTo>
                    <a:pt x="0" y="3058"/>
                    <a:pt x="577" y="3935"/>
                    <a:pt x="1279" y="3935"/>
                  </a:cubicBezTo>
                  <a:cubicBezTo>
                    <a:pt x="1980" y="3935"/>
                    <a:pt x="2557" y="3058"/>
                    <a:pt x="2557" y="1955"/>
                  </a:cubicBezTo>
                  <a:cubicBezTo>
                    <a:pt x="2557" y="878"/>
                    <a:pt x="1980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961;p61"/>
            <p:cNvSpPr/>
            <p:nvPr/>
          </p:nvSpPr>
          <p:spPr>
            <a:xfrm>
              <a:off x="3458631" y="4206867"/>
              <a:ext cx="80495" cy="125471"/>
            </a:xfrm>
            <a:custGeom>
              <a:avLst/>
              <a:gdLst/>
              <a:ahLst/>
              <a:cxnLst/>
              <a:rect l="l" t="t" r="r" b="b"/>
              <a:pathLst>
                <a:path w="2332" h="3635" extrusionOk="0">
                  <a:moveTo>
                    <a:pt x="1179" y="76"/>
                  </a:moveTo>
                  <a:cubicBezTo>
                    <a:pt x="1780" y="76"/>
                    <a:pt x="2256" y="853"/>
                    <a:pt x="2256" y="1805"/>
                  </a:cubicBezTo>
                  <a:cubicBezTo>
                    <a:pt x="2256" y="2783"/>
                    <a:pt x="1780" y="3560"/>
                    <a:pt x="1179" y="3560"/>
                  </a:cubicBezTo>
                  <a:cubicBezTo>
                    <a:pt x="577" y="3560"/>
                    <a:pt x="76" y="2783"/>
                    <a:pt x="76" y="1805"/>
                  </a:cubicBezTo>
                  <a:cubicBezTo>
                    <a:pt x="76" y="853"/>
                    <a:pt x="577" y="76"/>
                    <a:pt x="1179" y="76"/>
                  </a:cubicBezTo>
                  <a:close/>
                  <a:moveTo>
                    <a:pt x="1179" y="1"/>
                  </a:moveTo>
                  <a:cubicBezTo>
                    <a:pt x="527" y="1"/>
                    <a:pt x="1" y="803"/>
                    <a:pt x="1" y="1805"/>
                  </a:cubicBezTo>
                  <a:cubicBezTo>
                    <a:pt x="1" y="2808"/>
                    <a:pt x="527" y="3635"/>
                    <a:pt x="1179" y="3635"/>
                  </a:cubicBezTo>
                  <a:cubicBezTo>
                    <a:pt x="1805" y="3635"/>
                    <a:pt x="2332" y="2808"/>
                    <a:pt x="2332" y="1805"/>
                  </a:cubicBezTo>
                  <a:cubicBezTo>
                    <a:pt x="2332" y="803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62;p61"/>
            <p:cNvSpPr/>
            <p:nvPr/>
          </p:nvSpPr>
          <p:spPr>
            <a:xfrm>
              <a:off x="3495839" y="3760436"/>
              <a:ext cx="170447" cy="116876"/>
            </a:xfrm>
            <a:custGeom>
              <a:avLst/>
              <a:gdLst/>
              <a:ahLst/>
              <a:cxnLst/>
              <a:rect l="l" t="t" r="r" b="b"/>
              <a:pathLst>
                <a:path w="4938" h="3386" extrusionOk="0">
                  <a:moveTo>
                    <a:pt x="3713" y="0"/>
                  </a:moveTo>
                  <a:cubicBezTo>
                    <a:pt x="3695" y="0"/>
                    <a:pt x="3677" y="1"/>
                    <a:pt x="3660" y="2"/>
                  </a:cubicBezTo>
                  <a:cubicBezTo>
                    <a:pt x="3434" y="27"/>
                    <a:pt x="3208" y="153"/>
                    <a:pt x="3033" y="328"/>
                  </a:cubicBezTo>
                  <a:cubicBezTo>
                    <a:pt x="2356" y="930"/>
                    <a:pt x="2156" y="1882"/>
                    <a:pt x="1980" y="2784"/>
                  </a:cubicBezTo>
                  <a:cubicBezTo>
                    <a:pt x="1905" y="2408"/>
                    <a:pt x="1780" y="2032"/>
                    <a:pt x="1604" y="1682"/>
                  </a:cubicBezTo>
                  <a:cubicBezTo>
                    <a:pt x="1504" y="1481"/>
                    <a:pt x="1379" y="1255"/>
                    <a:pt x="1153" y="1205"/>
                  </a:cubicBezTo>
                  <a:cubicBezTo>
                    <a:pt x="1112" y="1194"/>
                    <a:pt x="1071" y="1188"/>
                    <a:pt x="1030" y="1188"/>
                  </a:cubicBezTo>
                  <a:cubicBezTo>
                    <a:pt x="728" y="1188"/>
                    <a:pt x="459" y="1497"/>
                    <a:pt x="326" y="1807"/>
                  </a:cubicBezTo>
                  <a:cubicBezTo>
                    <a:pt x="126" y="2308"/>
                    <a:pt x="0" y="2834"/>
                    <a:pt x="0" y="3386"/>
                  </a:cubicBezTo>
                  <a:lnTo>
                    <a:pt x="4888" y="3386"/>
                  </a:lnTo>
                  <a:cubicBezTo>
                    <a:pt x="4938" y="2759"/>
                    <a:pt x="4913" y="2133"/>
                    <a:pt x="4837" y="1506"/>
                  </a:cubicBezTo>
                  <a:cubicBezTo>
                    <a:pt x="4787" y="1155"/>
                    <a:pt x="4712" y="804"/>
                    <a:pt x="4537" y="504"/>
                  </a:cubicBezTo>
                  <a:cubicBezTo>
                    <a:pt x="4370" y="218"/>
                    <a:pt x="4046" y="0"/>
                    <a:pt x="3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963;p61"/>
            <p:cNvSpPr/>
            <p:nvPr/>
          </p:nvSpPr>
          <p:spPr>
            <a:xfrm>
              <a:off x="3597040" y="4288118"/>
              <a:ext cx="170482" cy="116048"/>
            </a:xfrm>
            <a:custGeom>
              <a:avLst/>
              <a:gdLst/>
              <a:ahLst/>
              <a:cxnLst/>
              <a:rect l="l" t="t" r="r" b="b"/>
              <a:pathLst>
                <a:path w="4939" h="3362" extrusionOk="0">
                  <a:moveTo>
                    <a:pt x="3738" y="1"/>
                  </a:moveTo>
                  <a:cubicBezTo>
                    <a:pt x="3721" y="1"/>
                    <a:pt x="3703" y="1"/>
                    <a:pt x="3685" y="3"/>
                  </a:cubicBezTo>
                  <a:cubicBezTo>
                    <a:pt x="3434" y="28"/>
                    <a:pt x="3234" y="153"/>
                    <a:pt x="3033" y="303"/>
                  </a:cubicBezTo>
                  <a:cubicBezTo>
                    <a:pt x="2357" y="930"/>
                    <a:pt x="2156" y="1882"/>
                    <a:pt x="1981" y="2785"/>
                  </a:cubicBezTo>
                  <a:cubicBezTo>
                    <a:pt x="1905" y="2409"/>
                    <a:pt x="1780" y="2008"/>
                    <a:pt x="1605" y="1657"/>
                  </a:cubicBezTo>
                  <a:cubicBezTo>
                    <a:pt x="1530" y="1456"/>
                    <a:pt x="1379" y="1256"/>
                    <a:pt x="1179" y="1181"/>
                  </a:cubicBezTo>
                  <a:cubicBezTo>
                    <a:pt x="1137" y="1169"/>
                    <a:pt x="1096" y="1164"/>
                    <a:pt x="1055" y="1164"/>
                  </a:cubicBezTo>
                  <a:cubicBezTo>
                    <a:pt x="737" y="1164"/>
                    <a:pt x="485" y="1496"/>
                    <a:pt x="352" y="1807"/>
                  </a:cubicBezTo>
                  <a:cubicBezTo>
                    <a:pt x="126" y="2283"/>
                    <a:pt x="1" y="2835"/>
                    <a:pt x="1" y="3361"/>
                  </a:cubicBezTo>
                  <a:lnTo>
                    <a:pt x="4888" y="3361"/>
                  </a:lnTo>
                  <a:cubicBezTo>
                    <a:pt x="4938" y="2734"/>
                    <a:pt x="4913" y="2108"/>
                    <a:pt x="4838" y="1506"/>
                  </a:cubicBezTo>
                  <a:cubicBezTo>
                    <a:pt x="4788" y="1156"/>
                    <a:pt x="4738" y="805"/>
                    <a:pt x="4537" y="504"/>
                  </a:cubicBezTo>
                  <a:cubicBezTo>
                    <a:pt x="4371" y="218"/>
                    <a:pt x="4069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964;p61"/>
            <p:cNvSpPr/>
            <p:nvPr/>
          </p:nvSpPr>
          <p:spPr>
            <a:xfrm>
              <a:off x="4089271" y="3984480"/>
              <a:ext cx="170447" cy="116048"/>
            </a:xfrm>
            <a:custGeom>
              <a:avLst/>
              <a:gdLst/>
              <a:ahLst/>
              <a:cxnLst/>
              <a:rect l="l" t="t" r="r" b="b"/>
              <a:pathLst>
                <a:path w="4938" h="3362" extrusionOk="0">
                  <a:moveTo>
                    <a:pt x="3738" y="1"/>
                  </a:moveTo>
                  <a:cubicBezTo>
                    <a:pt x="3720" y="1"/>
                    <a:pt x="3703" y="1"/>
                    <a:pt x="3685" y="3"/>
                  </a:cubicBezTo>
                  <a:cubicBezTo>
                    <a:pt x="3434" y="28"/>
                    <a:pt x="3234" y="153"/>
                    <a:pt x="3058" y="303"/>
                  </a:cubicBezTo>
                  <a:cubicBezTo>
                    <a:pt x="2381" y="930"/>
                    <a:pt x="2156" y="1882"/>
                    <a:pt x="1980" y="2785"/>
                  </a:cubicBezTo>
                  <a:cubicBezTo>
                    <a:pt x="1905" y="2384"/>
                    <a:pt x="1780" y="2008"/>
                    <a:pt x="1630" y="1657"/>
                  </a:cubicBezTo>
                  <a:cubicBezTo>
                    <a:pt x="1529" y="1456"/>
                    <a:pt x="1379" y="1256"/>
                    <a:pt x="1178" y="1181"/>
                  </a:cubicBezTo>
                  <a:cubicBezTo>
                    <a:pt x="1136" y="1169"/>
                    <a:pt x="1095" y="1164"/>
                    <a:pt x="1055" y="1164"/>
                  </a:cubicBezTo>
                  <a:cubicBezTo>
                    <a:pt x="737" y="1164"/>
                    <a:pt x="485" y="1495"/>
                    <a:pt x="351" y="1807"/>
                  </a:cubicBezTo>
                  <a:cubicBezTo>
                    <a:pt x="126" y="2283"/>
                    <a:pt x="26" y="2835"/>
                    <a:pt x="0" y="3361"/>
                  </a:cubicBezTo>
                  <a:lnTo>
                    <a:pt x="4913" y="3361"/>
                  </a:lnTo>
                  <a:cubicBezTo>
                    <a:pt x="4938" y="2734"/>
                    <a:pt x="4938" y="2108"/>
                    <a:pt x="4838" y="1506"/>
                  </a:cubicBezTo>
                  <a:cubicBezTo>
                    <a:pt x="4813" y="1155"/>
                    <a:pt x="4737" y="805"/>
                    <a:pt x="4562" y="504"/>
                  </a:cubicBezTo>
                  <a:cubicBezTo>
                    <a:pt x="4372" y="218"/>
                    <a:pt x="4068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965;p61"/>
            <p:cNvSpPr/>
            <p:nvPr/>
          </p:nvSpPr>
          <p:spPr>
            <a:xfrm>
              <a:off x="3988933" y="3911030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cubicBezTo>
                    <a:pt x="251" y="0"/>
                    <a:pt x="0" y="276"/>
                    <a:pt x="0" y="602"/>
                  </a:cubicBezTo>
                  <a:cubicBezTo>
                    <a:pt x="0" y="928"/>
                    <a:pt x="251" y="1203"/>
                    <a:pt x="602" y="1203"/>
                  </a:cubicBezTo>
                  <a:cubicBezTo>
                    <a:pt x="927" y="1203"/>
                    <a:pt x="1203" y="928"/>
                    <a:pt x="1203" y="602"/>
                  </a:cubicBezTo>
                  <a:cubicBezTo>
                    <a:pt x="1203" y="276"/>
                    <a:pt x="927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966;p61"/>
            <p:cNvSpPr/>
            <p:nvPr/>
          </p:nvSpPr>
          <p:spPr>
            <a:xfrm>
              <a:off x="4238932" y="4218982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76" y="1"/>
                    <a:pt x="0" y="276"/>
                    <a:pt x="0" y="602"/>
                  </a:cubicBezTo>
                  <a:cubicBezTo>
                    <a:pt x="0" y="928"/>
                    <a:pt x="276" y="1204"/>
                    <a:pt x="602" y="1204"/>
                  </a:cubicBezTo>
                  <a:cubicBezTo>
                    <a:pt x="928" y="1204"/>
                    <a:pt x="1203" y="928"/>
                    <a:pt x="1203" y="602"/>
                  </a:cubicBezTo>
                  <a:cubicBezTo>
                    <a:pt x="1203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967;p61"/>
            <p:cNvSpPr/>
            <p:nvPr/>
          </p:nvSpPr>
          <p:spPr>
            <a:xfrm>
              <a:off x="3610881" y="3585750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76" y="1"/>
                    <a:pt x="1" y="276"/>
                    <a:pt x="1" y="602"/>
                  </a:cubicBezTo>
                  <a:cubicBezTo>
                    <a:pt x="1" y="928"/>
                    <a:pt x="276" y="1204"/>
                    <a:pt x="602" y="1204"/>
                  </a:cubicBezTo>
                  <a:cubicBezTo>
                    <a:pt x="928" y="1204"/>
                    <a:pt x="1204" y="928"/>
                    <a:pt x="1204" y="602"/>
                  </a:cubicBezTo>
                  <a:cubicBezTo>
                    <a:pt x="1204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968;p61"/>
            <p:cNvSpPr/>
            <p:nvPr/>
          </p:nvSpPr>
          <p:spPr>
            <a:xfrm>
              <a:off x="3502742" y="3652366"/>
              <a:ext cx="192953" cy="76180"/>
            </a:xfrm>
            <a:custGeom>
              <a:avLst/>
              <a:gdLst/>
              <a:ahLst/>
              <a:cxnLst/>
              <a:rect l="l" t="t" r="r" b="b"/>
              <a:pathLst>
                <a:path w="5590" h="2207" extrusionOk="0">
                  <a:moveTo>
                    <a:pt x="226" y="0"/>
                  </a:moveTo>
                  <a:cubicBezTo>
                    <a:pt x="151" y="76"/>
                    <a:pt x="76" y="151"/>
                    <a:pt x="1" y="226"/>
                  </a:cubicBezTo>
                  <a:lnTo>
                    <a:pt x="502" y="978"/>
                  </a:lnTo>
                  <a:cubicBezTo>
                    <a:pt x="533" y="1009"/>
                    <a:pt x="583" y="1030"/>
                    <a:pt x="629" y="1030"/>
                  </a:cubicBezTo>
                  <a:cubicBezTo>
                    <a:pt x="657" y="1030"/>
                    <a:pt x="683" y="1022"/>
                    <a:pt x="703" y="1003"/>
                  </a:cubicBezTo>
                  <a:lnTo>
                    <a:pt x="1630" y="527"/>
                  </a:lnTo>
                  <a:lnTo>
                    <a:pt x="2206" y="1379"/>
                  </a:lnTo>
                  <a:cubicBezTo>
                    <a:pt x="2243" y="1416"/>
                    <a:pt x="2293" y="1439"/>
                    <a:pt x="2347" y="1439"/>
                  </a:cubicBezTo>
                  <a:cubicBezTo>
                    <a:pt x="2367" y="1439"/>
                    <a:pt x="2387" y="1436"/>
                    <a:pt x="2407" y="1429"/>
                  </a:cubicBezTo>
                  <a:lnTo>
                    <a:pt x="3309" y="928"/>
                  </a:lnTo>
                  <a:lnTo>
                    <a:pt x="3886" y="1780"/>
                  </a:lnTo>
                  <a:cubicBezTo>
                    <a:pt x="3917" y="1828"/>
                    <a:pt x="3959" y="1845"/>
                    <a:pt x="4005" y="1845"/>
                  </a:cubicBezTo>
                  <a:cubicBezTo>
                    <a:pt x="4031" y="1845"/>
                    <a:pt x="4059" y="1839"/>
                    <a:pt x="4086" y="1830"/>
                  </a:cubicBezTo>
                  <a:lnTo>
                    <a:pt x="4988" y="1329"/>
                  </a:lnTo>
                  <a:lnTo>
                    <a:pt x="5565" y="2181"/>
                  </a:lnTo>
                  <a:cubicBezTo>
                    <a:pt x="5590" y="2206"/>
                    <a:pt x="5590" y="2206"/>
                    <a:pt x="5590" y="2206"/>
                  </a:cubicBezTo>
                  <a:lnTo>
                    <a:pt x="5590" y="1680"/>
                  </a:lnTo>
                  <a:lnTo>
                    <a:pt x="5164" y="1053"/>
                  </a:lnTo>
                  <a:cubicBezTo>
                    <a:pt x="5131" y="1005"/>
                    <a:pt x="5089" y="977"/>
                    <a:pt x="5042" y="977"/>
                  </a:cubicBezTo>
                  <a:cubicBezTo>
                    <a:pt x="5017" y="977"/>
                    <a:pt x="4990" y="985"/>
                    <a:pt x="4963" y="1003"/>
                  </a:cubicBezTo>
                  <a:lnTo>
                    <a:pt x="4061" y="1504"/>
                  </a:lnTo>
                  <a:lnTo>
                    <a:pt x="3485" y="652"/>
                  </a:lnTo>
                  <a:cubicBezTo>
                    <a:pt x="3452" y="604"/>
                    <a:pt x="3409" y="576"/>
                    <a:pt x="3363" y="576"/>
                  </a:cubicBezTo>
                  <a:cubicBezTo>
                    <a:pt x="3337" y="576"/>
                    <a:pt x="3311" y="584"/>
                    <a:pt x="3284" y="602"/>
                  </a:cubicBezTo>
                  <a:lnTo>
                    <a:pt x="2382" y="1078"/>
                  </a:lnTo>
                  <a:lnTo>
                    <a:pt x="1805" y="226"/>
                  </a:lnTo>
                  <a:cubicBezTo>
                    <a:pt x="1769" y="189"/>
                    <a:pt x="1705" y="166"/>
                    <a:pt x="1654" y="166"/>
                  </a:cubicBezTo>
                  <a:cubicBezTo>
                    <a:pt x="1635" y="166"/>
                    <a:pt x="1618" y="169"/>
                    <a:pt x="1605" y="176"/>
                  </a:cubicBezTo>
                  <a:lnTo>
                    <a:pt x="678" y="677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969;p61"/>
            <p:cNvSpPr/>
            <p:nvPr/>
          </p:nvSpPr>
          <p:spPr>
            <a:xfrm>
              <a:off x="4110913" y="3873787"/>
              <a:ext cx="191192" cy="71900"/>
            </a:xfrm>
            <a:custGeom>
              <a:avLst/>
              <a:gdLst/>
              <a:ahLst/>
              <a:cxnLst/>
              <a:rect l="l" t="t" r="r" b="b"/>
              <a:pathLst>
                <a:path w="5539" h="2083" extrusionOk="0">
                  <a:moveTo>
                    <a:pt x="179" y="1"/>
                  </a:moveTo>
                  <a:cubicBezTo>
                    <a:pt x="154" y="1"/>
                    <a:pt x="127" y="9"/>
                    <a:pt x="100" y="27"/>
                  </a:cubicBezTo>
                  <a:cubicBezTo>
                    <a:pt x="25" y="77"/>
                    <a:pt x="0" y="177"/>
                    <a:pt x="50" y="227"/>
                  </a:cubicBezTo>
                  <a:lnTo>
                    <a:pt x="727" y="1205"/>
                  </a:lnTo>
                  <a:cubicBezTo>
                    <a:pt x="743" y="1252"/>
                    <a:pt x="789" y="1270"/>
                    <a:pt x="840" y="1270"/>
                  </a:cubicBezTo>
                  <a:cubicBezTo>
                    <a:pt x="869" y="1270"/>
                    <a:pt x="900" y="1264"/>
                    <a:pt x="927" y="1255"/>
                  </a:cubicBezTo>
                  <a:lnTo>
                    <a:pt x="1830" y="753"/>
                  </a:lnTo>
                  <a:lnTo>
                    <a:pt x="2406" y="1606"/>
                  </a:lnTo>
                  <a:cubicBezTo>
                    <a:pt x="2438" y="1654"/>
                    <a:pt x="2481" y="1682"/>
                    <a:pt x="2528" y="1682"/>
                  </a:cubicBezTo>
                  <a:cubicBezTo>
                    <a:pt x="2553" y="1682"/>
                    <a:pt x="2580" y="1673"/>
                    <a:pt x="2607" y="1656"/>
                  </a:cubicBezTo>
                  <a:lnTo>
                    <a:pt x="3509" y="1154"/>
                  </a:lnTo>
                  <a:lnTo>
                    <a:pt x="4085" y="2007"/>
                  </a:lnTo>
                  <a:cubicBezTo>
                    <a:pt x="4118" y="2055"/>
                    <a:pt x="4160" y="2083"/>
                    <a:pt x="4207" y="2083"/>
                  </a:cubicBezTo>
                  <a:cubicBezTo>
                    <a:pt x="4232" y="2083"/>
                    <a:pt x="4259" y="2074"/>
                    <a:pt x="4286" y="2057"/>
                  </a:cubicBezTo>
                  <a:lnTo>
                    <a:pt x="5188" y="1581"/>
                  </a:lnTo>
                  <a:lnTo>
                    <a:pt x="5539" y="2057"/>
                  </a:lnTo>
                  <a:cubicBezTo>
                    <a:pt x="5514" y="1856"/>
                    <a:pt x="5514" y="1656"/>
                    <a:pt x="5489" y="1455"/>
                  </a:cubicBezTo>
                  <a:lnTo>
                    <a:pt x="5363" y="1280"/>
                  </a:lnTo>
                  <a:cubicBezTo>
                    <a:pt x="5327" y="1243"/>
                    <a:pt x="5277" y="1220"/>
                    <a:pt x="5223" y="1220"/>
                  </a:cubicBezTo>
                  <a:cubicBezTo>
                    <a:pt x="5203" y="1220"/>
                    <a:pt x="5183" y="1223"/>
                    <a:pt x="5163" y="1230"/>
                  </a:cubicBezTo>
                  <a:lnTo>
                    <a:pt x="4261" y="1731"/>
                  </a:lnTo>
                  <a:lnTo>
                    <a:pt x="3684" y="879"/>
                  </a:lnTo>
                  <a:cubicBezTo>
                    <a:pt x="3652" y="831"/>
                    <a:pt x="3611" y="814"/>
                    <a:pt x="3565" y="814"/>
                  </a:cubicBezTo>
                  <a:cubicBezTo>
                    <a:pt x="3539" y="814"/>
                    <a:pt x="3511" y="819"/>
                    <a:pt x="3484" y="829"/>
                  </a:cubicBezTo>
                  <a:lnTo>
                    <a:pt x="2581" y="1330"/>
                  </a:lnTo>
                  <a:lnTo>
                    <a:pt x="2005" y="478"/>
                  </a:lnTo>
                  <a:cubicBezTo>
                    <a:pt x="1973" y="429"/>
                    <a:pt x="1919" y="402"/>
                    <a:pt x="1872" y="402"/>
                  </a:cubicBezTo>
                  <a:cubicBezTo>
                    <a:pt x="1846" y="402"/>
                    <a:pt x="1822" y="410"/>
                    <a:pt x="1805" y="428"/>
                  </a:cubicBezTo>
                  <a:lnTo>
                    <a:pt x="902" y="904"/>
                  </a:lnTo>
                  <a:lnTo>
                    <a:pt x="301" y="77"/>
                  </a:lnTo>
                  <a:cubicBezTo>
                    <a:pt x="268" y="28"/>
                    <a:pt x="22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970;p61"/>
            <p:cNvSpPr/>
            <p:nvPr/>
          </p:nvSpPr>
          <p:spPr>
            <a:xfrm>
              <a:off x="3819357" y="4001772"/>
              <a:ext cx="482762" cy="362606"/>
            </a:xfrm>
            <a:custGeom>
              <a:avLst/>
              <a:gdLst/>
              <a:ahLst/>
              <a:cxnLst/>
              <a:rect l="l" t="t" r="r" b="b"/>
              <a:pathLst>
                <a:path w="13986" h="10505" extrusionOk="0">
                  <a:moveTo>
                    <a:pt x="5064" y="2133"/>
                  </a:moveTo>
                  <a:cubicBezTo>
                    <a:pt x="5389" y="2133"/>
                    <a:pt x="5690" y="2183"/>
                    <a:pt x="5991" y="2259"/>
                  </a:cubicBezTo>
                  <a:cubicBezTo>
                    <a:pt x="6166" y="2910"/>
                    <a:pt x="6116" y="3587"/>
                    <a:pt x="5840" y="4113"/>
                  </a:cubicBezTo>
                  <a:cubicBezTo>
                    <a:pt x="5507" y="4759"/>
                    <a:pt x="4797" y="5187"/>
                    <a:pt x="4134" y="5187"/>
                  </a:cubicBezTo>
                  <a:cubicBezTo>
                    <a:pt x="4050" y="5187"/>
                    <a:pt x="3967" y="5180"/>
                    <a:pt x="3886" y="5166"/>
                  </a:cubicBezTo>
                  <a:cubicBezTo>
                    <a:pt x="3485" y="5091"/>
                    <a:pt x="3134" y="4815"/>
                    <a:pt x="2908" y="4439"/>
                  </a:cubicBezTo>
                  <a:cubicBezTo>
                    <a:pt x="2708" y="4113"/>
                    <a:pt x="2658" y="3762"/>
                    <a:pt x="2733" y="3411"/>
                  </a:cubicBezTo>
                  <a:cubicBezTo>
                    <a:pt x="2883" y="2935"/>
                    <a:pt x="3384" y="2509"/>
                    <a:pt x="4036" y="2309"/>
                  </a:cubicBezTo>
                  <a:cubicBezTo>
                    <a:pt x="4362" y="2183"/>
                    <a:pt x="4713" y="2133"/>
                    <a:pt x="5064" y="2133"/>
                  </a:cubicBezTo>
                  <a:close/>
                  <a:moveTo>
                    <a:pt x="3168" y="0"/>
                  </a:moveTo>
                  <a:cubicBezTo>
                    <a:pt x="3115" y="0"/>
                    <a:pt x="3062" y="1"/>
                    <a:pt x="3008" y="3"/>
                  </a:cubicBezTo>
                  <a:cubicBezTo>
                    <a:pt x="2081" y="28"/>
                    <a:pt x="903" y="404"/>
                    <a:pt x="251" y="1306"/>
                  </a:cubicBezTo>
                  <a:cubicBezTo>
                    <a:pt x="151" y="1457"/>
                    <a:pt x="51" y="1607"/>
                    <a:pt x="1" y="1782"/>
                  </a:cubicBezTo>
                  <a:lnTo>
                    <a:pt x="126" y="1858"/>
                  </a:lnTo>
                  <a:cubicBezTo>
                    <a:pt x="201" y="1682"/>
                    <a:pt x="277" y="1532"/>
                    <a:pt x="377" y="1381"/>
                  </a:cubicBezTo>
                  <a:cubicBezTo>
                    <a:pt x="1003" y="529"/>
                    <a:pt x="2131" y="178"/>
                    <a:pt x="3033" y="153"/>
                  </a:cubicBezTo>
                  <a:cubicBezTo>
                    <a:pt x="3086" y="151"/>
                    <a:pt x="3137" y="151"/>
                    <a:pt x="3188" y="151"/>
                  </a:cubicBezTo>
                  <a:cubicBezTo>
                    <a:pt x="3846" y="151"/>
                    <a:pt x="4394" y="300"/>
                    <a:pt x="4813" y="579"/>
                  </a:cubicBezTo>
                  <a:cubicBezTo>
                    <a:pt x="5239" y="830"/>
                    <a:pt x="5590" y="1256"/>
                    <a:pt x="5840" y="1807"/>
                  </a:cubicBezTo>
                  <a:cubicBezTo>
                    <a:pt x="5866" y="1883"/>
                    <a:pt x="5916" y="1983"/>
                    <a:pt x="5941" y="2083"/>
                  </a:cubicBezTo>
                  <a:cubicBezTo>
                    <a:pt x="5661" y="2019"/>
                    <a:pt x="5378" y="1986"/>
                    <a:pt x="5095" y="1986"/>
                  </a:cubicBezTo>
                  <a:cubicBezTo>
                    <a:pt x="4718" y="1986"/>
                    <a:pt x="4344" y="2044"/>
                    <a:pt x="3986" y="2158"/>
                  </a:cubicBezTo>
                  <a:cubicBezTo>
                    <a:pt x="3259" y="2384"/>
                    <a:pt x="2758" y="2835"/>
                    <a:pt x="2607" y="3386"/>
                  </a:cubicBezTo>
                  <a:cubicBezTo>
                    <a:pt x="2482" y="3737"/>
                    <a:pt x="2557" y="4163"/>
                    <a:pt x="2783" y="4514"/>
                  </a:cubicBezTo>
                  <a:cubicBezTo>
                    <a:pt x="3008" y="4940"/>
                    <a:pt x="3434" y="5216"/>
                    <a:pt x="3861" y="5291"/>
                  </a:cubicBezTo>
                  <a:cubicBezTo>
                    <a:pt x="3972" y="5316"/>
                    <a:pt x="4086" y="5327"/>
                    <a:pt x="4200" y="5327"/>
                  </a:cubicBezTo>
                  <a:cubicBezTo>
                    <a:pt x="4904" y="5327"/>
                    <a:pt x="5621" y="4878"/>
                    <a:pt x="5966" y="4188"/>
                  </a:cubicBezTo>
                  <a:cubicBezTo>
                    <a:pt x="6241" y="3637"/>
                    <a:pt x="6317" y="2960"/>
                    <a:pt x="6166" y="2309"/>
                  </a:cubicBezTo>
                  <a:lnTo>
                    <a:pt x="6166" y="2309"/>
                  </a:lnTo>
                  <a:cubicBezTo>
                    <a:pt x="6567" y="2409"/>
                    <a:pt x="6968" y="2609"/>
                    <a:pt x="7319" y="2860"/>
                  </a:cubicBezTo>
                  <a:cubicBezTo>
                    <a:pt x="8221" y="3537"/>
                    <a:pt x="8873" y="4589"/>
                    <a:pt x="9049" y="5767"/>
                  </a:cubicBezTo>
                  <a:cubicBezTo>
                    <a:pt x="9099" y="6093"/>
                    <a:pt x="9124" y="6394"/>
                    <a:pt x="9149" y="6720"/>
                  </a:cubicBezTo>
                  <a:cubicBezTo>
                    <a:pt x="9199" y="7221"/>
                    <a:pt x="9224" y="7722"/>
                    <a:pt x="9374" y="8198"/>
                  </a:cubicBezTo>
                  <a:cubicBezTo>
                    <a:pt x="9399" y="8324"/>
                    <a:pt x="9450" y="8424"/>
                    <a:pt x="9500" y="8549"/>
                  </a:cubicBezTo>
                  <a:cubicBezTo>
                    <a:pt x="9525" y="8574"/>
                    <a:pt x="9550" y="8624"/>
                    <a:pt x="9550" y="8650"/>
                  </a:cubicBezTo>
                  <a:cubicBezTo>
                    <a:pt x="9575" y="8725"/>
                    <a:pt x="9625" y="8775"/>
                    <a:pt x="9650" y="8825"/>
                  </a:cubicBezTo>
                  <a:cubicBezTo>
                    <a:pt x="9951" y="9351"/>
                    <a:pt x="10402" y="9777"/>
                    <a:pt x="10928" y="10078"/>
                  </a:cubicBezTo>
                  <a:cubicBezTo>
                    <a:pt x="11003" y="10128"/>
                    <a:pt x="11079" y="10153"/>
                    <a:pt x="11154" y="10203"/>
                  </a:cubicBezTo>
                  <a:cubicBezTo>
                    <a:pt x="11204" y="10203"/>
                    <a:pt x="11254" y="10228"/>
                    <a:pt x="11304" y="10254"/>
                  </a:cubicBezTo>
                  <a:cubicBezTo>
                    <a:pt x="11680" y="10404"/>
                    <a:pt x="12081" y="10504"/>
                    <a:pt x="12507" y="10504"/>
                  </a:cubicBezTo>
                  <a:lnTo>
                    <a:pt x="12633" y="10504"/>
                  </a:lnTo>
                  <a:cubicBezTo>
                    <a:pt x="13109" y="10479"/>
                    <a:pt x="13560" y="10354"/>
                    <a:pt x="13986" y="10128"/>
                  </a:cubicBezTo>
                  <a:lnTo>
                    <a:pt x="13986" y="9953"/>
                  </a:lnTo>
                  <a:cubicBezTo>
                    <a:pt x="13585" y="10178"/>
                    <a:pt x="13109" y="10329"/>
                    <a:pt x="12607" y="10354"/>
                  </a:cubicBezTo>
                  <a:cubicBezTo>
                    <a:pt x="12156" y="10354"/>
                    <a:pt x="11705" y="10279"/>
                    <a:pt x="11279" y="10078"/>
                  </a:cubicBezTo>
                  <a:cubicBezTo>
                    <a:pt x="11229" y="10053"/>
                    <a:pt x="11179" y="10028"/>
                    <a:pt x="11129" y="10003"/>
                  </a:cubicBezTo>
                  <a:cubicBezTo>
                    <a:pt x="11054" y="9978"/>
                    <a:pt x="10978" y="9928"/>
                    <a:pt x="10903" y="9878"/>
                  </a:cubicBezTo>
                  <a:cubicBezTo>
                    <a:pt x="10452" y="9602"/>
                    <a:pt x="10051" y="9226"/>
                    <a:pt x="9775" y="8750"/>
                  </a:cubicBezTo>
                  <a:cubicBezTo>
                    <a:pt x="9750" y="8700"/>
                    <a:pt x="9725" y="8650"/>
                    <a:pt x="9700" y="8574"/>
                  </a:cubicBezTo>
                  <a:cubicBezTo>
                    <a:pt x="9675" y="8574"/>
                    <a:pt x="9675" y="8549"/>
                    <a:pt x="9650" y="8524"/>
                  </a:cubicBezTo>
                  <a:cubicBezTo>
                    <a:pt x="9600" y="8399"/>
                    <a:pt x="9550" y="8274"/>
                    <a:pt x="9525" y="8173"/>
                  </a:cubicBezTo>
                  <a:cubicBezTo>
                    <a:pt x="9374" y="7697"/>
                    <a:pt x="9349" y="7196"/>
                    <a:pt x="9299" y="6695"/>
                  </a:cubicBezTo>
                  <a:cubicBezTo>
                    <a:pt x="9274" y="6394"/>
                    <a:pt x="9274" y="6068"/>
                    <a:pt x="9199" y="5742"/>
                  </a:cubicBezTo>
                  <a:cubicBezTo>
                    <a:pt x="8998" y="4514"/>
                    <a:pt x="8347" y="3436"/>
                    <a:pt x="7419" y="2735"/>
                  </a:cubicBezTo>
                  <a:cubicBezTo>
                    <a:pt x="7018" y="2459"/>
                    <a:pt x="6567" y="2259"/>
                    <a:pt x="6116" y="2133"/>
                  </a:cubicBezTo>
                  <a:cubicBezTo>
                    <a:pt x="6066" y="2008"/>
                    <a:pt x="6016" y="1858"/>
                    <a:pt x="5966" y="1732"/>
                  </a:cubicBezTo>
                  <a:cubicBezTo>
                    <a:pt x="5715" y="1181"/>
                    <a:pt x="5364" y="730"/>
                    <a:pt x="4913" y="454"/>
                  </a:cubicBezTo>
                  <a:cubicBezTo>
                    <a:pt x="4448" y="151"/>
                    <a:pt x="3853" y="0"/>
                    <a:pt x="3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971;p61"/>
            <p:cNvSpPr/>
            <p:nvPr/>
          </p:nvSpPr>
          <p:spPr>
            <a:xfrm>
              <a:off x="3783046" y="4045159"/>
              <a:ext cx="61441" cy="56229"/>
            </a:xfrm>
            <a:custGeom>
              <a:avLst/>
              <a:gdLst/>
              <a:ahLst/>
              <a:cxnLst/>
              <a:rect l="l" t="t" r="r" b="b"/>
              <a:pathLst>
                <a:path w="1780" h="1629" extrusionOk="0">
                  <a:moveTo>
                    <a:pt x="1042" y="1"/>
                  </a:moveTo>
                  <a:cubicBezTo>
                    <a:pt x="853" y="1"/>
                    <a:pt x="668" y="79"/>
                    <a:pt x="552" y="225"/>
                  </a:cubicBezTo>
                  <a:lnTo>
                    <a:pt x="0" y="851"/>
                  </a:lnTo>
                  <a:lnTo>
                    <a:pt x="978" y="1628"/>
                  </a:lnTo>
                  <a:lnTo>
                    <a:pt x="1554" y="976"/>
                  </a:lnTo>
                  <a:cubicBezTo>
                    <a:pt x="1780" y="701"/>
                    <a:pt x="1730" y="325"/>
                    <a:pt x="1429" y="124"/>
                  </a:cubicBezTo>
                  <a:cubicBezTo>
                    <a:pt x="1314" y="41"/>
                    <a:pt x="1177" y="1"/>
                    <a:pt x="1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72;p61"/>
            <p:cNvSpPr/>
            <p:nvPr/>
          </p:nvSpPr>
          <p:spPr>
            <a:xfrm>
              <a:off x="3374723" y="3942853"/>
              <a:ext cx="650586" cy="543271"/>
            </a:xfrm>
            <a:custGeom>
              <a:avLst/>
              <a:gdLst/>
              <a:ahLst/>
              <a:cxnLst/>
              <a:rect l="l" t="t" r="r" b="b"/>
              <a:pathLst>
                <a:path w="18848" h="15739" extrusionOk="0">
                  <a:moveTo>
                    <a:pt x="3906" y="1"/>
                  </a:moveTo>
                  <a:cubicBezTo>
                    <a:pt x="2915" y="1"/>
                    <a:pt x="1964" y="545"/>
                    <a:pt x="1053" y="2011"/>
                  </a:cubicBezTo>
                  <a:cubicBezTo>
                    <a:pt x="1" y="3715"/>
                    <a:pt x="727" y="6021"/>
                    <a:pt x="2582" y="7098"/>
                  </a:cubicBezTo>
                  <a:cubicBezTo>
                    <a:pt x="3225" y="7466"/>
                    <a:pt x="3909" y="7645"/>
                    <a:pt x="4574" y="7645"/>
                  </a:cubicBezTo>
                  <a:cubicBezTo>
                    <a:pt x="4816" y="7645"/>
                    <a:pt x="5055" y="7621"/>
                    <a:pt x="5289" y="7575"/>
                  </a:cubicBezTo>
                  <a:lnTo>
                    <a:pt x="10803" y="11735"/>
                  </a:lnTo>
                  <a:cubicBezTo>
                    <a:pt x="10753" y="12988"/>
                    <a:pt x="11379" y="14266"/>
                    <a:pt x="12507" y="15043"/>
                  </a:cubicBezTo>
                  <a:cubicBezTo>
                    <a:pt x="13202" y="15513"/>
                    <a:pt x="14004" y="15738"/>
                    <a:pt x="14792" y="15738"/>
                  </a:cubicBezTo>
                  <a:cubicBezTo>
                    <a:pt x="16022" y="15738"/>
                    <a:pt x="17218" y="15190"/>
                    <a:pt x="17920" y="14166"/>
                  </a:cubicBezTo>
                  <a:cubicBezTo>
                    <a:pt x="18848" y="12788"/>
                    <a:pt x="18597" y="10983"/>
                    <a:pt x="17545" y="9705"/>
                  </a:cubicBezTo>
                  <a:cubicBezTo>
                    <a:pt x="17545" y="9705"/>
                    <a:pt x="15514" y="7249"/>
                    <a:pt x="12281" y="4742"/>
                  </a:cubicBezTo>
                  <a:cubicBezTo>
                    <a:pt x="9424" y="2537"/>
                    <a:pt x="6542" y="958"/>
                    <a:pt x="6542" y="958"/>
                  </a:cubicBezTo>
                  <a:lnTo>
                    <a:pt x="6517" y="958"/>
                  </a:lnTo>
                  <a:cubicBezTo>
                    <a:pt x="6442" y="908"/>
                    <a:pt x="6341" y="833"/>
                    <a:pt x="6241" y="783"/>
                  </a:cubicBezTo>
                  <a:cubicBezTo>
                    <a:pt x="5439" y="317"/>
                    <a:pt x="4661" y="1"/>
                    <a:pt x="3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973;p61"/>
            <p:cNvSpPr/>
            <p:nvPr/>
          </p:nvSpPr>
          <p:spPr>
            <a:xfrm>
              <a:off x="3391152" y="3930635"/>
              <a:ext cx="645408" cy="535815"/>
            </a:xfrm>
            <a:custGeom>
              <a:avLst/>
              <a:gdLst/>
              <a:ahLst/>
              <a:cxnLst/>
              <a:rect l="l" t="t" r="r" b="b"/>
              <a:pathLst>
                <a:path w="18698" h="15523" extrusionOk="0">
                  <a:moveTo>
                    <a:pt x="4190" y="1"/>
                  </a:moveTo>
                  <a:cubicBezTo>
                    <a:pt x="2905" y="1"/>
                    <a:pt x="1686" y="628"/>
                    <a:pt x="1028" y="1763"/>
                  </a:cubicBezTo>
                  <a:cubicBezTo>
                    <a:pt x="1" y="3518"/>
                    <a:pt x="703" y="5798"/>
                    <a:pt x="2532" y="6876"/>
                  </a:cubicBezTo>
                  <a:cubicBezTo>
                    <a:pt x="3181" y="7247"/>
                    <a:pt x="3871" y="7412"/>
                    <a:pt x="4541" y="7412"/>
                  </a:cubicBezTo>
                  <a:cubicBezTo>
                    <a:pt x="4777" y="7412"/>
                    <a:pt x="5010" y="7391"/>
                    <a:pt x="5239" y="7352"/>
                  </a:cubicBezTo>
                  <a:lnTo>
                    <a:pt x="10753" y="11513"/>
                  </a:lnTo>
                  <a:cubicBezTo>
                    <a:pt x="10728" y="12766"/>
                    <a:pt x="11329" y="14044"/>
                    <a:pt x="12482" y="14821"/>
                  </a:cubicBezTo>
                  <a:cubicBezTo>
                    <a:pt x="13172" y="15294"/>
                    <a:pt x="13955" y="15523"/>
                    <a:pt x="14721" y="15523"/>
                  </a:cubicBezTo>
                  <a:cubicBezTo>
                    <a:pt x="15903" y="15523"/>
                    <a:pt x="17046" y="14978"/>
                    <a:pt x="17745" y="13944"/>
                  </a:cubicBezTo>
                  <a:cubicBezTo>
                    <a:pt x="18698" y="12565"/>
                    <a:pt x="18547" y="10736"/>
                    <a:pt x="17495" y="9457"/>
                  </a:cubicBezTo>
                  <a:cubicBezTo>
                    <a:pt x="17495" y="9457"/>
                    <a:pt x="15465" y="7001"/>
                    <a:pt x="12231" y="4495"/>
                  </a:cubicBezTo>
                  <a:cubicBezTo>
                    <a:pt x="9374" y="2314"/>
                    <a:pt x="6492" y="710"/>
                    <a:pt x="6492" y="710"/>
                  </a:cubicBezTo>
                  <a:lnTo>
                    <a:pt x="6467" y="736"/>
                  </a:lnTo>
                  <a:cubicBezTo>
                    <a:pt x="6392" y="660"/>
                    <a:pt x="6292" y="610"/>
                    <a:pt x="6191" y="535"/>
                  </a:cubicBezTo>
                  <a:cubicBezTo>
                    <a:pt x="5554" y="173"/>
                    <a:pt x="4863" y="1"/>
                    <a:pt x="4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74;p61"/>
            <p:cNvSpPr/>
            <p:nvPr/>
          </p:nvSpPr>
          <p:spPr>
            <a:xfrm>
              <a:off x="3452591" y="3967256"/>
              <a:ext cx="181700" cy="172173"/>
            </a:xfrm>
            <a:custGeom>
              <a:avLst/>
              <a:gdLst/>
              <a:ahLst/>
              <a:cxnLst/>
              <a:rect l="l" t="t" r="r" b="b"/>
              <a:pathLst>
                <a:path w="5264" h="4988" extrusionOk="0">
                  <a:moveTo>
                    <a:pt x="2632" y="76"/>
                  </a:moveTo>
                  <a:cubicBezTo>
                    <a:pt x="4035" y="76"/>
                    <a:pt x="5188" y="1153"/>
                    <a:pt x="5188" y="2507"/>
                  </a:cubicBezTo>
                  <a:cubicBezTo>
                    <a:pt x="5188" y="3835"/>
                    <a:pt x="4035" y="4913"/>
                    <a:pt x="2632" y="4913"/>
                  </a:cubicBezTo>
                  <a:cubicBezTo>
                    <a:pt x="1228" y="4913"/>
                    <a:pt x="75" y="3835"/>
                    <a:pt x="75" y="2507"/>
                  </a:cubicBezTo>
                  <a:cubicBezTo>
                    <a:pt x="75" y="1153"/>
                    <a:pt x="1228" y="76"/>
                    <a:pt x="2632" y="76"/>
                  </a:cubicBezTo>
                  <a:close/>
                  <a:moveTo>
                    <a:pt x="2632" y="0"/>
                  </a:moveTo>
                  <a:cubicBezTo>
                    <a:pt x="1178" y="0"/>
                    <a:pt x="0" y="1128"/>
                    <a:pt x="0" y="2507"/>
                  </a:cubicBezTo>
                  <a:cubicBezTo>
                    <a:pt x="0" y="3860"/>
                    <a:pt x="1178" y="4988"/>
                    <a:pt x="2632" y="4988"/>
                  </a:cubicBezTo>
                  <a:cubicBezTo>
                    <a:pt x="4085" y="4988"/>
                    <a:pt x="5263" y="3860"/>
                    <a:pt x="5263" y="2507"/>
                  </a:cubicBezTo>
                  <a:cubicBezTo>
                    <a:pt x="5263" y="1128"/>
                    <a:pt x="4085" y="0"/>
                    <a:pt x="2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75;p61"/>
            <p:cNvSpPr/>
            <p:nvPr/>
          </p:nvSpPr>
          <p:spPr>
            <a:xfrm>
              <a:off x="3856565" y="4294054"/>
              <a:ext cx="46737" cy="41939"/>
            </a:xfrm>
            <a:custGeom>
              <a:avLst/>
              <a:gdLst/>
              <a:ahLst/>
              <a:cxnLst/>
              <a:rect l="l" t="t" r="r" b="b"/>
              <a:pathLst>
                <a:path w="1354" h="1215" extrusionOk="0">
                  <a:moveTo>
                    <a:pt x="700" y="0"/>
                  </a:moveTo>
                  <a:cubicBezTo>
                    <a:pt x="442" y="0"/>
                    <a:pt x="200" y="149"/>
                    <a:pt x="101" y="407"/>
                  </a:cubicBezTo>
                  <a:cubicBezTo>
                    <a:pt x="1" y="708"/>
                    <a:pt x="151" y="1059"/>
                    <a:pt x="477" y="1184"/>
                  </a:cubicBezTo>
                  <a:cubicBezTo>
                    <a:pt x="539" y="1205"/>
                    <a:pt x="603" y="1215"/>
                    <a:pt x="667" y="1215"/>
                  </a:cubicBezTo>
                  <a:cubicBezTo>
                    <a:pt x="913" y="1215"/>
                    <a:pt x="1154" y="1067"/>
                    <a:pt x="1254" y="808"/>
                  </a:cubicBezTo>
                  <a:cubicBezTo>
                    <a:pt x="1354" y="507"/>
                    <a:pt x="1204" y="156"/>
                    <a:pt x="903" y="31"/>
                  </a:cubicBezTo>
                  <a:cubicBezTo>
                    <a:pt x="836" y="10"/>
                    <a:pt x="767" y="0"/>
                    <a:pt x="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76;p61"/>
            <p:cNvSpPr/>
            <p:nvPr/>
          </p:nvSpPr>
          <p:spPr>
            <a:xfrm>
              <a:off x="3903265" y="4327328"/>
              <a:ext cx="47634" cy="41904"/>
            </a:xfrm>
            <a:custGeom>
              <a:avLst/>
              <a:gdLst/>
              <a:ahLst/>
              <a:cxnLst/>
              <a:rect l="l" t="t" r="r" b="b"/>
              <a:pathLst>
                <a:path w="1380" h="1214" extrusionOk="0">
                  <a:moveTo>
                    <a:pt x="670" y="1"/>
                  </a:moveTo>
                  <a:cubicBezTo>
                    <a:pt x="425" y="1"/>
                    <a:pt x="203" y="147"/>
                    <a:pt x="126" y="395"/>
                  </a:cubicBezTo>
                  <a:cubicBezTo>
                    <a:pt x="1" y="696"/>
                    <a:pt x="151" y="1047"/>
                    <a:pt x="477" y="1172"/>
                  </a:cubicBezTo>
                  <a:cubicBezTo>
                    <a:pt x="544" y="1200"/>
                    <a:pt x="614" y="1213"/>
                    <a:pt x="683" y="1213"/>
                  </a:cubicBezTo>
                  <a:cubicBezTo>
                    <a:pt x="923" y="1213"/>
                    <a:pt x="1157" y="1055"/>
                    <a:pt x="1254" y="822"/>
                  </a:cubicBezTo>
                  <a:cubicBezTo>
                    <a:pt x="1379" y="496"/>
                    <a:pt x="1204" y="145"/>
                    <a:pt x="903" y="45"/>
                  </a:cubicBezTo>
                  <a:cubicBezTo>
                    <a:pt x="826" y="15"/>
                    <a:pt x="747" y="1"/>
                    <a:pt x="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77;p61"/>
            <p:cNvSpPr/>
            <p:nvPr/>
          </p:nvSpPr>
          <p:spPr>
            <a:xfrm>
              <a:off x="3870406" y="4227093"/>
              <a:ext cx="47634" cy="41801"/>
            </a:xfrm>
            <a:custGeom>
              <a:avLst/>
              <a:gdLst/>
              <a:ahLst/>
              <a:cxnLst/>
              <a:rect l="l" t="t" r="r" b="b"/>
              <a:pathLst>
                <a:path w="1380" h="1211" extrusionOk="0">
                  <a:moveTo>
                    <a:pt x="697" y="0"/>
                  </a:moveTo>
                  <a:cubicBezTo>
                    <a:pt x="457" y="0"/>
                    <a:pt x="223" y="158"/>
                    <a:pt x="126" y="392"/>
                  </a:cubicBezTo>
                  <a:cubicBezTo>
                    <a:pt x="1" y="718"/>
                    <a:pt x="176" y="1044"/>
                    <a:pt x="477" y="1169"/>
                  </a:cubicBezTo>
                  <a:cubicBezTo>
                    <a:pt x="549" y="1197"/>
                    <a:pt x="623" y="1210"/>
                    <a:pt x="695" y="1210"/>
                  </a:cubicBezTo>
                  <a:cubicBezTo>
                    <a:pt x="946" y="1210"/>
                    <a:pt x="1176" y="1052"/>
                    <a:pt x="1254" y="818"/>
                  </a:cubicBezTo>
                  <a:cubicBezTo>
                    <a:pt x="1379" y="492"/>
                    <a:pt x="1229" y="142"/>
                    <a:pt x="903" y="41"/>
                  </a:cubicBezTo>
                  <a:cubicBezTo>
                    <a:pt x="836" y="13"/>
                    <a:pt x="766" y="0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78;p61"/>
            <p:cNvSpPr/>
            <p:nvPr/>
          </p:nvSpPr>
          <p:spPr>
            <a:xfrm>
              <a:off x="3917106" y="4259953"/>
              <a:ext cx="47634" cy="41904"/>
            </a:xfrm>
            <a:custGeom>
              <a:avLst/>
              <a:gdLst/>
              <a:ahLst/>
              <a:cxnLst/>
              <a:rect l="l" t="t" r="r" b="b"/>
              <a:pathLst>
                <a:path w="1380" h="1214" extrusionOk="0">
                  <a:moveTo>
                    <a:pt x="698" y="1"/>
                  </a:moveTo>
                  <a:cubicBezTo>
                    <a:pt x="457" y="1"/>
                    <a:pt x="224" y="159"/>
                    <a:pt x="126" y="393"/>
                  </a:cubicBezTo>
                  <a:cubicBezTo>
                    <a:pt x="1" y="718"/>
                    <a:pt x="176" y="1069"/>
                    <a:pt x="477" y="1170"/>
                  </a:cubicBezTo>
                  <a:cubicBezTo>
                    <a:pt x="555" y="1199"/>
                    <a:pt x="633" y="1214"/>
                    <a:pt x="710" y="1214"/>
                  </a:cubicBezTo>
                  <a:cubicBezTo>
                    <a:pt x="956" y="1214"/>
                    <a:pt x="1178" y="1067"/>
                    <a:pt x="1254" y="819"/>
                  </a:cubicBezTo>
                  <a:cubicBezTo>
                    <a:pt x="1379" y="518"/>
                    <a:pt x="1229" y="167"/>
                    <a:pt x="903" y="42"/>
                  </a:cubicBezTo>
                  <a:cubicBezTo>
                    <a:pt x="836" y="14"/>
                    <a:pt x="767" y="1"/>
                    <a:pt x="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79;p61"/>
            <p:cNvSpPr/>
            <p:nvPr/>
          </p:nvSpPr>
          <p:spPr>
            <a:xfrm>
              <a:off x="3840998" y="4358082"/>
              <a:ext cx="47600" cy="41939"/>
            </a:xfrm>
            <a:custGeom>
              <a:avLst/>
              <a:gdLst/>
              <a:ahLst/>
              <a:cxnLst/>
              <a:rect l="l" t="t" r="r" b="b"/>
              <a:pathLst>
                <a:path w="1379" h="1215" extrusionOk="0">
                  <a:moveTo>
                    <a:pt x="703" y="0"/>
                  </a:moveTo>
                  <a:cubicBezTo>
                    <a:pt x="451" y="0"/>
                    <a:pt x="225" y="148"/>
                    <a:pt x="126" y="407"/>
                  </a:cubicBezTo>
                  <a:cubicBezTo>
                    <a:pt x="0" y="707"/>
                    <a:pt x="176" y="1058"/>
                    <a:pt x="477" y="1184"/>
                  </a:cubicBezTo>
                  <a:cubicBezTo>
                    <a:pt x="544" y="1204"/>
                    <a:pt x="612" y="1214"/>
                    <a:pt x="679" y="1214"/>
                  </a:cubicBezTo>
                  <a:cubicBezTo>
                    <a:pt x="937" y="1214"/>
                    <a:pt x="1174" y="1066"/>
                    <a:pt x="1254" y="808"/>
                  </a:cubicBezTo>
                  <a:cubicBezTo>
                    <a:pt x="1379" y="507"/>
                    <a:pt x="1203" y="156"/>
                    <a:pt x="903" y="31"/>
                  </a:cubicBezTo>
                  <a:cubicBezTo>
                    <a:pt x="835" y="10"/>
                    <a:pt x="768" y="0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80;p61"/>
            <p:cNvSpPr/>
            <p:nvPr/>
          </p:nvSpPr>
          <p:spPr>
            <a:xfrm>
              <a:off x="3887698" y="4391355"/>
              <a:ext cx="47634" cy="41870"/>
            </a:xfrm>
            <a:custGeom>
              <a:avLst/>
              <a:gdLst/>
              <a:ahLst/>
              <a:cxnLst/>
              <a:rect l="l" t="t" r="r" b="b"/>
              <a:pathLst>
                <a:path w="1380" h="1213" extrusionOk="0">
                  <a:moveTo>
                    <a:pt x="684" y="0"/>
                  </a:moveTo>
                  <a:cubicBezTo>
                    <a:pt x="448" y="0"/>
                    <a:pt x="222" y="147"/>
                    <a:pt x="126" y="395"/>
                  </a:cubicBezTo>
                  <a:cubicBezTo>
                    <a:pt x="1" y="696"/>
                    <a:pt x="176" y="1047"/>
                    <a:pt x="477" y="1172"/>
                  </a:cubicBezTo>
                  <a:cubicBezTo>
                    <a:pt x="550" y="1200"/>
                    <a:pt x="623" y="1213"/>
                    <a:pt x="695" y="1213"/>
                  </a:cubicBezTo>
                  <a:cubicBezTo>
                    <a:pt x="947" y="1213"/>
                    <a:pt x="1176" y="1055"/>
                    <a:pt x="1254" y="821"/>
                  </a:cubicBezTo>
                  <a:cubicBezTo>
                    <a:pt x="1379" y="495"/>
                    <a:pt x="1229" y="144"/>
                    <a:pt x="903" y="44"/>
                  </a:cubicBezTo>
                  <a:cubicBezTo>
                    <a:pt x="832" y="14"/>
                    <a:pt x="757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81;p61"/>
            <p:cNvSpPr/>
            <p:nvPr/>
          </p:nvSpPr>
          <p:spPr>
            <a:xfrm>
              <a:off x="3730271" y="4091756"/>
              <a:ext cx="35484" cy="33896"/>
            </a:xfrm>
            <a:custGeom>
              <a:avLst/>
              <a:gdLst/>
              <a:ahLst/>
              <a:cxnLst/>
              <a:rect l="l" t="t" r="r" b="b"/>
              <a:pathLst>
                <a:path w="1028" h="982" extrusionOk="0">
                  <a:moveTo>
                    <a:pt x="518" y="0"/>
                  </a:moveTo>
                  <a:cubicBezTo>
                    <a:pt x="505" y="0"/>
                    <a:pt x="491" y="1"/>
                    <a:pt x="477" y="2"/>
                  </a:cubicBezTo>
                  <a:cubicBezTo>
                    <a:pt x="201" y="27"/>
                    <a:pt x="0" y="253"/>
                    <a:pt x="25" y="529"/>
                  </a:cubicBezTo>
                  <a:cubicBezTo>
                    <a:pt x="25" y="789"/>
                    <a:pt x="249" y="982"/>
                    <a:pt x="505" y="982"/>
                  </a:cubicBezTo>
                  <a:cubicBezTo>
                    <a:pt x="521" y="982"/>
                    <a:pt x="536" y="981"/>
                    <a:pt x="552" y="980"/>
                  </a:cubicBezTo>
                  <a:cubicBezTo>
                    <a:pt x="827" y="980"/>
                    <a:pt x="1028" y="729"/>
                    <a:pt x="1003" y="454"/>
                  </a:cubicBezTo>
                  <a:cubicBezTo>
                    <a:pt x="979" y="216"/>
                    <a:pt x="77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82;p61"/>
            <p:cNvSpPr/>
            <p:nvPr/>
          </p:nvSpPr>
          <p:spPr>
            <a:xfrm>
              <a:off x="3787360" y="4128170"/>
              <a:ext cx="34656" cy="34621"/>
            </a:xfrm>
            <a:custGeom>
              <a:avLst/>
              <a:gdLst/>
              <a:ahLst/>
              <a:cxnLst/>
              <a:rect l="l" t="t" r="r" b="b"/>
              <a:pathLst>
                <a:path w="1004" h="1003" extrusionOk="0">
                  <a:moveTo>
                    <a:pt x="477" y="0"/>
                  </a:moveTo>
                  <a:cubicBezTo>
                    <a:pt x="201" y="25"/>
                    <a:pt x="1" y="251"/>
                    <a:pt x="1" y="526"/>
                  </a:cubicBezTo>
                  <a:cubicBezTo>
                    <a:pt x="26" y="802"/>
                    <a:pt x="251" y="1003"/>
                    <a:pt x="527" y="1003"/>
                  </a:cubicBezTo>
                  <a:cubicBezTo>
                    <a:pt x="803" y="977"/>
                    <a:pt x="1003" y="752"/>
                    <a:pt x="1003" y="476"/>
                  </a:cubicBezTo>
                  <a:cubicBezTo>
                    <a:pt x="978" y="201"/>
                    <a:pt x="752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83;p61"/>
            <p:cNvSpPr/>
            <p:nvPr/>
          </p:nvSpPr>
          <p:spPr>
            <a:xfrm>
              <a:off x="3687023" y="4134141"/>
              <a:ext cx="34621" cy="33827"/>
            </a:xfrm>
            <a:custGeom>
              <a:avLst/>
              <a:gdLst/>
              <a:ahLst/>
              <a:cxnLst/>
              <a:rect l="l" t="t" r="r" b="b"/>
              <a:pathLst>
                <a:path w="1003" h="980" extrusionOk="0">
                  <a:moveTo>
                    <a:pt x="518" y="1"/>
                  </a:moveTo>
                  <a:cubicBezTo>
                    <a:pt x="504" y="1"/>
                    <a:pt x="491" y="1"/>
                    <a:pt x="476" y="2"/>
                  </a:cubicBezTo>
                  <a:cubicBezTo>
                    <a:pt x="201" y="2"/>
                    <a:pt x="0" y="228"/>
                    <a:pt x="0" y="504"/>
                  </a:cubicBezTo>
                  <a:cubicBezTo>
                    <a:pt x="0" y="779"/>
                    <a:pt x="226" y="980"/>
                    <a:pt x="502" y="980"/>
                  </a:cubicBezTo>
                  <a:cubicBezTo>
                    <a:pt x="777" y="980"/>
                    <a:pt x="1003" y="729"/>
                    <a:pt x="978" y="479"/>
                  </a:cubicBezTo>
                  <a:cubicBezTo>
                    <a:pt x="978" y="217"/>
                    <a:pt x="775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84;p61"/>
            <p:cNvSpPr/>
            <p:nvPr/>
          </p:nvSpPr>
          <p:spPr>
            <a:xfrm>
              <a:off x="3742386" y="4172282"/>
              <a:ext cx="34621" cy="33827"/>
            </a:xfrm>
            <a:custGeom>
              <a:avLst/>
              <a:gdLst/>
              <a:ahLst/>
              <a:cxnLst/>
              <a:rect l="l" t="t" r="r" b="b"/>
              <a:pathLst>
                <a:path w="1003" h="980" extrusionOk="0">
                  <a:moveTo>
                    <a:pt x="476" y="0"/>
                  </a:moveTo>
                  <a:cubicBezTo>
                    <a:pt x="201" y="0"/>
                    <a:pt x="0" y="226"/>
                    <a:pt x="0" y="501"/>
                  </a:cubicBezTo>
                  <a:cubicBezTo>
                    <a:pt x="24" y="763"/>
                    <a:pt x="228" y="980"/>
                    <a:pt x="485" y="980"/>
                  </a:cubicBezTo>
                  <a:cubicBezTo>
                    <a:pt x="499" y="980"/>
                    <a:pt x="513" y="979"/>
                    <a:pt x="527" y="978"/>
                  </a:cubicBezTo>
                  <a:cubicBezTo>
                    <a:pt x="777" y="978"/>
                    <a:pt x="1003" y="752"/>
                    <a:pt x="1003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85;p61"/>
            <p:cNvSpPr/>
            <p:nvPr/>
          </p:nvSpPr>
          <p:spPr>
            <a:xfrm>
              <a:off x="3484587" y="3991487"/>
              <a:ext cx="58852" cy="59715"/>
            </a:xfrm>
            <a:custGeom>
              <a:avLst/>
              <a:gdLst/>
              <a:ahLst/>
              <a:cxnLst/>
              <a:rect l="l" t="t" r="r" b="b"/>
              <a:pathLst>
                <a:path w="1705" h="1730" extrusionOk="0">
                  <a:moveTo>
                    <a:pt x="1580" y="0"/>
                  </a:moveTo>
                  <a:cubicBezTo>
                    <a:pt x="778" y="75"/>
                    <a:pt x="151" y="652"/>
                    <a:pt x="1" y="1404"/>
                  </a:cubicBezTo>
                  <a:lnTo>
                    <a:pt x="1705" y="1729"/>
                  </a:lnTo>
                  <a:lnTo>
                    <a:pt x="1705" y="1729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86;p61"/>
            <p:cNvSpPr/>
            <p:nvPr/>
          </p:nvSpPr>
          <p:spPr>
            <a:xfrm>
              <a:off x="3543402" y="4051165"/>
              <a:ext cx="2658" cy="3486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1" y="0"/>
                  </a:moveTo>
                  <a:lnTo>
                    <a:pt x="1" y="76"/>
                  </a:lnTo>
                  <a:lnTo>
                    <a:pt x="76" y="101"/>
                  </a:lnTo>
                  <a:lnTo>
                    <a:pt x="76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87;p61"/>
            <p:cNvSpPr/>
            <p:nvPr/>
          </p:nvSpPr>
          <p:spPr>
            <a:xfrm>
              <a:off x="3482861" y="4042501"/>
              <a:ext cx="64927" cy="70968"/>
            </a:xfrm>
            <a:custGeom>
              <a:avLst/>
              <a:gdLst/>
              <a:ahLst/>
              <a:cxnLst/>
              <a:rect l="l" t="t" r="r" b="b"/>
              <a:pathLst>
                <a:path w="1881" h="2056" extrusionOk="0">
                  <a:moveTo>
                    <a:pt x="25" y="1"/>
                  </a:moveTo>
                  <a:cubicBezTo>
                    <a:pt x="0" y="101"/>
                    <a:pt x="0" y="201"/>
                    <a:pt x="0" y="302"/>
                  </a:cubicBezTo>
                  <a:cubicBezTo>
                    <a:pt x="0" y="1279"/>
                    <a:pt x="802" y="2056"/>
                    <a:pt x="1780" y="2056"/>
                  </a:cubicBezTo>
                  <a:lnTo>
                    <a:pt x="1880" y="2056"/>
                  </a:lnTo>
                  <a:lnTo>
                    <a:pt x="1755" y="3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88;p61"/>
            <p:cNvSpPr/>
            <p:nvPr/>
          </p:nvSpPr>
          <p:spPr>
            <a:xfrm>
              <a:off x="3546025" y="4054616"/>
              <a:ext cx="57989" cy="58852"/>
            </a:xfrm>
            <a:custGeom>
              <a:avLst/>
              <a:gdLst/>
              <a:ahLst/>
              <a:cxnLst/>
              <a:rect l="l" t="t" r="r" b="b"/>
              <a:pathLst>
                <a:path w="1680" h="1705" extrusionOk="0">
                  <a:moveTo>
                    <a:pt x="0" y="1"/>
                  </a:moveTo>
                  <a:lnTo>
                    <a:pt x="125" y="1705"/>
                  </a:lnTo>
                  <a:cubicBezTo>
                    <a:pt x="877" y="1630"/>
                    <a:pt x="1504" y="1053"/>
                    <a:pt x="1679" y="3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89;p61"/>
            <p:cNvSpPr/>
            <p:nvPr/>
          </p:nvSpPr>
          <p:spPr>
            <a:xfrm>
              <a:off x="3541676" y="3991487"/>
              <a:ext cx="63202" cy="71831"/>
            </a:xfrm>
            <a:custGeom>
              <a:avLst/>
              <a:gdLst/>
              <a:ahLst/>
              <a:cxnLst/>
              <a:rect l="l" t="t" r="r" b="b"/>
              <a:pathLst>
                <a:path w="1831" h="2081" extrusionOk="0">
                  <a:moveTo>
                    <a:pt x="1" y="0"/>
                  </a:moveTo>
                  <a:lnTo>
                    <a:pt x="126" y="1755"/>
                  </a:lnTo>
                  <a:lnTo>
                    <a:pt x="1805" y="2080"/>
                  </a:lnTo>
                  <a:cubicBezTo>
                    <a:pt x="1830" y="1980"/>
                    <a:pt x="1830" y="1880"/>
                    <a:pt x="1830" y="1780"/>
                  </a:cubicBezTo>
                  <a:cubicBezTo>
                    <a:pt x="1830" y="802"/>
                    <a:pt x="1053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90;p61"/>
            <p:cNvSpPr/>
            <p:nvPr/>
          </p:nvSpPr>
          <p:spPr>
            <a:xfrm>
              <a:off x="3543402" y="4051165"/>
              <a:ext cx="2658" cy="3486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1" y="0"/>
                  </a:moveTo>
                  <a:lnTo>
                    <a:pt x="1" y="76"/>
                  </a:lnTo>
                  <a:lnTo>
                    <a:pt x="76" y="101"/>
                  </a:lnTo>
                  <a:lnTo>
                    <a:pt x="76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91;p61"/>
            <p:cNvSpPr/>
            <p:nvPr/>
          </p:nvSpPr>
          <p:spPr>
            <a:xfrm>
              <a:off x="3543402" y="4051165"/>
              <a:ext cx="2658" cy="3486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1" y="0"/>
                  </a:moveTo>
                  <a:lnTo>
                    <a:pt x="1" y="76"/>
                  </a:lnTo>
                  <a:lnTo>
                    <a:pt x="76" y="101"/>
                  </a:lnTo>
                  <a:lnTo>
                    <a:pt x="76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92;p61"/>
            <p:cNvSpPr/>
            <p:nvPr/>
          </p:nvSpPr>
          <p:spPr>
            <a:xfrm>
              <a:off x="3507091" y="4015682"/>
              <a:ext cx="73557" cy="73591"/>
            </a:xfrm>
            <a:custGeom>
              <a:avLst/>
              <a:gdLst/>
              <a:ahLst/>
              <a:cxnLst/>
              <a:rect l="l" t="t" r="r" b="b"/>
              <a:pathLst>
                <a:path w="2131" h="2132" extrusionOk="0">
                  <a:moveTo>
                    <a:pt x="1078" y="1"/>
                  </a:moveTo>
                  <a:cubicBezTo>
                    <a:pt x="476" y="1"/>
                    <a:pt x="0" y="477"/>
                    <a:pt x="0" y="1079"/>
                  </a:cubicBezTo>
                  <a:cubicBezTo>
                    <a:pt x="0" y="1655"/>
                    <a:pt x="476" y="2131"/>
                    <a:pt x="1078" y="2131"/>
                  </a:cubicBezTo>
                  <a:cubicBezTo>
                    <a:pt x="1654" y="2131"/>
                    <a:pt x="2131" y="1655"/>
                    <a:pt x="2131" y="1079"/>
                  </a:cubicBezTo>
                  <a:cubicBezTo>
                    <a:pt x="2131" y="477"/>
                    <a:pt x="1654" y="1"/>
                    <a:pt x="1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93;p61"/>
            <p:cNvSpPr/>
            <p:nvPr/>
          </p:nvSpPr>
          <p:spPr>
            <a:xfrm>
              <a:off x="3612606" y="4163239"/>
              <a:ext cx="45045" cy="33931"/>
            </a:xfrm>
            <a:custGeom>
              <a:avLst/>
              <a:gdLst/>
              <a:ahLst/>
              <a:cxnLst/>
              <a:rect l="l" t="t" r="r" b="b"/>
              <a:pathLst>
                <a:path w="1305" h="983" extrusionOk="0">
                  <a:moveTo>
                    <a:pt x="290" y="0"/>
                  </a:moveTo>
                  <a:cubicBezTo>
                    <a:pt x="210" y="0"/>
                    <a:pt x="126" y="45"/>
                    <a:pt x="76" y="112"/>
                  </a:cubicBezTo>
                  <a:cubicBezTo>
                    <a:pt x="1" y="212"/>
                    <a:pt x="51" y="362"/>
                    <a:pt x="151" y="438"/>
                  </a:cubicBezTo>
                  <a:lnTo>
                    <a:pt x="903" y="939"/>
                  </a:lnTo>
                  <a:cubicBezTo>
                    <a:pt x="943" y="969"/>
                    <a:pt x="990" y="983"/>
                    <a:pt x="1037" y="983"/>
                  </a:cubicBezTo>
                  <a:cubicBezTo>
                    <a:pt x="1110" y="983"/>
                    <a:pt x="1183" y="950"/>
                    <a:pt x="1229" y="889"/>
                  </a:cubicBezTo>
                  <a:cubicBezTo>
                    <a:pt x="1304" y="789"/>
                    <a:pt x="1279" y="638"/>
                    <a:pt x="1154" y="563"/>
                  </a:cubicBezTo>
                  <a:lnTo>
                    <a:pt x="402" y="37"/>
                  </a:lnTo>
                  <a:cubicBezTo>
                    <a:pt x="368" y="12"/>
                    <a:pt x="329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94;p61"/>
            <p:cNvSpPr/>
            <p:nvPr/>
          </p:nvSpPr>
          <p:spPr>
            <a:xfrm>
              <a:off x="3707766" y="4233155"/>
              <a:ext cx="44148" cy="33931"/>
            </a:xfrm>
            <a:custGeom>
              <a:avLst/>
              <a:gdLst/>
              <a:ahLst/>
              <a:cxnLst/>
              <a:rect l="l" t="t" r="r" b="b"/>
              <a:pathLst>
                <a:path w="1279" h="983" extrusionOk="0">
                  <a:moveTo>
                    <a:pt x="278" y="0"/>
                  </a:moveTo>
                  <a:cubicBezTo>
                    <a:pt x="198" y="0"/>
                    <a:pt x="125" y="45"/>
                    <a:pt x="75" y="112"/>
                  </a:cubicBezTo>
                  <a:cubicBezTo>
                    <a:pt x="0" y="212"/>
                    <a:pt x="25" y="362"/>
                    <a:pt x="125" y="438"/>
                  </a:cubicBezTo>
                  <a:lnTo>
                    <a:pt x="877" y="939"/>
                  </a:lnTo>
                  <a:cubicBezTo>
                    <a:pt x="917" y="969"/>
                    <a:pt x="964" y="983"/>
                    <a:pt x="1012" y="983"/>
                  </a:cubicBezTo>
                  <a:cubicBezTo>
                    <a:pt x="1085" y="983"/>
                    <a:pt x="1158" y="949"/>
                    <a:pt x="1203" y="889"/>
                  </a:cubicBezTo>
                  <a:cubicBezTo>
                    <a:pt x="1278" y="789"/>
                    <a:pt x="1253" y="638"/>
                    <a:pt x="1153" y="563"/>
                  </a:cubicBezTo>
                  <a:lnTo>
                    <a:pt x="401" y="37"/>
                  </a:lnTo>
                  <a:cubicBezTo>
                    <a:pt x="359" y="12"/>
                    <a:pt x="318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95;p61"/>
            <p:cNvSpPr/>
            <p:nvPr/>
          </p:nvSpPr>
          <p:spPr>
            <a:xfrm>
              <a:off x="3571947" y="4024553"/>
              <a:ext cx="154915" cy="164200"/>
            </a:xfrm>
            <a:custGeom>
              <a:avLst/>
              <a:gdLst/>
              <a:ahLst/>
              <a:cxnLst/>
              <a:rect l="l" t="t" r="r" b="b"/>
              <a:pathLst>
                <a:path w="4488" h="4757" extrusionOk="0">
                  <a:moveTo>
                    <a:pt x="4446" y="1"/>
                  </a:moveTo>
                  <a:cubicBezTo>
                    <a:pt x="4437" y="1"/>
                    <a:pt x="4424" y="7"/>
                    <a:pt x="4412" y="20"/>
                  </a:cubicBezTo>
                  <a:lnTo>
                    <a:pt x="26" y="4706"/>
                  </a:lnTo>
                  <a:cubicBezTo>
                    <a:pt x="1" y="4706"/>
                    <a:pt x="1" y="4731"/>
                    <a:pt x="26" y="4756"/>
                  </a:cubicBezTo>
                  <a:lnTo>
                    <a:pt x="76" y="4756"/>
                  </a:lnTo>
                  <a:lnTo>
                    <a:pt x="4487" y="70"/>
                  </a:lnTo>
                  <a:cubicBezTo>
                    <a:pt x="4487" y="45"/>
                    <a:pt x="4487" y="20"/>
                    <a:pt x="4462" y="20"/>
                  </a:cubicBezTo>
                  <a:cubicBezTo>
                    <a:pt x="4462" y="7"/>
                    <a:pt x="4456" y="1"/>
                    <a:pt x="4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96;p61"/>
            <p:cNvSpPr/>
            <p:nvPr/>
          </p:nvSpPr>
          <p:spPr>
            <a:xfrm>
              <a:off x="3760542" y="4152849"/>
              <a:ext cx="132409" cy="176902"/>
            </a:xfrm>
            <a:custGeom>
              <a:avLst/>
              <a:gdLst/>
              <a:ahLst/>
              <a:cxnLst/>
              <a:rect l="l" t="t" r="r" b="b"/>
              <a:pathLst>
                <a:path w="3836" h="5125" extrusionOk="0">
                  <a:moveTo>
                    <a:pt x="3803" y="1"/>
                  </a:moveTo>
                  <a:cubicBezTo>
                    <a:pt x="3793" y="1"/>
                    <a:pt x="3777" y="12"/>
                    <a:pt x="3760" y="12"/>
                  </a:cubicBezTo>
                  <a:lnTo>
                    <a:pt x="26" y="5049"/>
                  </a:lnTo>
                  <a:cubicBezTo>
                    <a:pt x="1" y="5075"/>
                    <a:pt x="1" y="5100"/>
                    <a:pt x="26" y="5100"/>
                  </a:cubicBezTo>
                  <a:cubicBezTo>
                    <a:pt x="26" y="5100"/>
                    <a:pt x="51" y="5125"/>
                    <a:pt x="51" y="5125"/>
                  </a:cubicBezTo>
                  <a:cubicBezTo>
                    <a:pt x="51" y="5125"/>
                    <a:pt x="76" y="5100"/>
                    <a:pt x="76" y="5100"/>
                  </a:cubicBezTo>
                  <a:lnTo>
                    <a:pt x="3835" y="62"/>
                  </a:lnTo>
                  <a:cubicBezTo>
                    <a:pt x="3835" y="37"/>
                    <a:pt x="3835" y="12"/>
                    <a:pt x="3810" y="12"/>
                  </a:cubicBezTo>
                  <a:cubicBezTo>
                    <a:pt x="3810" y="4"/>
                    <a:pt x="3807" y="1"/>
                    <a:pt x="3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97;p61"/>
            <p:cNvSpPr/>
            <p:nvPr/>
          </p:nvSpPr>
          <p:spPr>
            <a:xfrm>
              <a:off x="3882521" y="3512231"/>
              <a:ext cx="208520" cy="100377"/>
            </a:xfrm>
            <a:custGeom>
              <a:avLst/>
              <a:gdLst/>
              <a:ahLst/>
              <a:cxnLst/>
              <a:rect l="l" t="t" r="r" b="b"/>
              <a:pathLst>
                <a:path w="6041" h="2908" extrusionOk="0">
                  <a:moveTo>
                    <a:pt x="3208" y="602"/>
                  </a:moveTo>
                  <a:cubicBezTo>
                    <a:pt x="3008" y="1153"/>
                    <a:pt x="3033" y="1680"/>
                    <a:pt x="3284" y="2106"/>
                  </a:cubicBezTo>
                  <a:cubicBezTo>
                    <a:pt x="3459" y="2431"/>
                    <a:pt x="3810" y="2682"/>
                    <a:pt x="4236" y="2757"/>
                  </a:cubicBezTo>
                  <a:cubicBezTo>
                    <a:pt x="4365" y="2786"/>
                    <a:pt x="4498" y="2800"/>
                    <a:pt x="4630" y="2800"/>
                  </a:cubicBezTo>
                  <a:cubicBezTo>
                    <a:pt x="4961" y="2800"/>
                    <a:pt x="5289" y="2711"/>
                    <a:pt x="5539" y="2532"/>
                  </a:cubicBezTo>
                  <a:cubicBezTo>
                    <a:pt x="5740" y="2381"/>
                    <a:pt x="5915" y="2181"/>
                    <a:pt x="6041" y="1955"/>
                  </a:cubicBezTo>
                  <a:cubicBezTo>
                    <a:pt x="5990" y="1930"/>
                    <a:pt x="5940" y="1905"/>
                    <a:pt x="5890" y="1880"/>
                  </a:cubicBezTo>
                  <a:cubicBezTo>
                    <a:pt x="5790" y="2081"/>
                    <a:pt x="5640" y="2256"/>
                    <a:pt x="5439" y="2406"/>
                  </a:cubicBezTo>
                  <a:cubicBezTo>
                    <a:pt x="5195" y="2576"/>
                    <a:pt x="4894" y="2660"/>
                    <a:pt x="4579" y="2660"/>
                  </a:cubicBezTo>
                  <a:cubicBezTo>
                    <a:pt x="4474" y="2660"/>
                    <a:pt x="4368" y="2651"/>
                    <a:pt x="4261" y="2632"/>
                  </a:cubicBezTo>
                  <a:cubicBezTo>
                    <a:pt x="3885" y="2532"/>
                    <a:pt x="3584" y="2331"/>
                    <a:pt x="3409" y="2030"/>
                  </a:cubicBezTo>
                  <a:cubicBezTo>
                    <a:pt x="3183" y="1654"/>
                    <a:pt x="3183" y="1153"/>
                    <a:pt x="3334" y="652"/>
                  </a:cubicBezTo>
                  <a:cubicBezTo>
                    <a:pt x="3309" y="627"/>
                    <a:pt x="3259" y="602"/>
                    <a:pt x="3208" y="602"/>
                  </a:cubicBezTo>
                  <a:close/>
                  <a:moveTo>
                    <a:pt x="727" y="0"/>
                  </a:moveTo>
                  <a:cubicBezTo>
                    <a:pt x="301" y="677"/>
                    <a:pt x="0" y="1529"/>
                    <a:pt x="151" y="2381"/>
                  </a:cubicBezTo>
                  <a:cubicBezTo>
                    <a:pt x="201" y="2557"/>
                    <a:pt x="251" y="2732"/>
                    <a:pt x="326" y="2908"/>
                  </a:cubicBezTo>
                  <a:lnTo>
                    <a:pt x="477" y="2832"/>
                  </a:lnTo>
                  <a:cubicBezTo>
                    <a:pt x="401" y="2682"/>
                    <a:pt x="351" y="2507"/>
                    <a:pt x="301" y="2331"/>
                  </a:cubicBezTo>
                  <a:cubicBezTo>
                    <a:pt x="151" y="1504"/>
                    <a:pt x="452" y="677"/>
                    <a:pt x="878" y="25"/>
                  </a:cubicBezTo>
                  <a:cubicBezTo>
                    <a:pt x="828" y="25"/>
                    <a:pt x="777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98;p61"/>
            <p:cNvSpPr/>
            <p:nvPr/>
          </p:nvSpPr>
          <p:spPr>
            <a:xfrm>
              <a:off x="3872994" y="3592170"/>
              <a:ext cx="46771" cy="54192"/>
            </a:xfrm>
            <a:custGeom>
              <a:avLst/>
              <a:gdLst/>
              <a:ahLst/>
              <a:cxnLst/>
              <a:rect l="l" t="t" r="r" b="b"/>
              <a:pathLst>
                <a:path w="1355" h="1570" extrusionOk="0">
                  <a:moveTo>
                    <a:pt x="687" y="1"/>
                  </a:moveTo>
                  <a:cubicBezTo>
                    <a:pt x="643" y="1"/>
                    <a:pt x="598" y="5"/>
                    <a:pt x="552" y="15"/>
                  </a:cubicBezTo>
                  <a:cubicBezTo>
                    <a:pt x="226" y="90"/>
                    <a:pt x="1" y="416"/>
                    <a:pt x="26" y="742"/>
                  </a:cubicBezTo>
                  <a:lnTo>
                    <a:pt x="126" y="1569"/>
                  </a:lnTo>
                  <a:lnTo>
                    <a:pt x="1354" y="1394"/>
                  </a:lnTo>
                  <a:lnTo>
                    <a:pt x="1279" y="516"/>
                  </a:lnTo>
                  <a:cubicBezTo>
                    <a:pt x="1235" y="211"/>
                    <a:pt x="983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99;p61"/>
            <p:cNvSpPr/>
            <p:nvPr/>
          </p:nvSpPr>
          <p:spPr>
            <a:xfrm>
              <a:off x="3549477" y="3641494"/>
              <a:ext cx="745751" cy="320391"/>
            </a:xfrm>
            <a:custGeom>
              <a:avLst/>
              <a:gdLst/>
              <a:ahLst/>
              <a:cxnLst/>
              <a:rect l="l" t="t" r="r" b="b"/>
              <a:pathLst>
                <a:path w="21605" h="9282" extrusionOk="0">
                  <a:moveTo>
                    <a:pt x="16190" y="0"/>
                  </a:moveTo>
                  <a:cubicBezTo>
                    <a:pt x="14876" y="0"/>
                    <a:pt x="12812" y="77"/>
                    <a:pt x="10451" y="441"/>
                  </a:cubicBezTo>
                  <a:cubicBezTo>
                    <a:pt x="6918" y="992"/>
                    <a:pt x="3760" y="1995"/>
                    <a:pt x="3760" y="1995"/>
                  </a:cubicBezTo>
                  <a:lnTo>
                    <a:pt x="3760" y="2020"/>
                  </a:lnTo>
                  <a:cubicBezTo>
                    <a:pt x="3659" y="2045"/>
                    <a:pt x="3534" y="2070"/>
                    <a:pt x="3434" y="2095"/>
                  </a:cubicBezTo>
                  <a:cubicBezTo>
                    <a:pt x="1379" y="2696"/>
                    <a:pt x="0" y="3774"/>
                    <a:pt x="752" y="6707"/>
                  </a:cubicBezTo>
                  <a:cubicBezTo>
                    <a:pt x="1178" y="8290"/>
                    <a:pt x="2690" y="9281"/>
                    <a:pt x="4341" y="9281"/>
                  </a:cubicBezTo>
                  <a:cubicBezTo>
                    <a:pt x="4728" y="9281"/>
                    <a:pt x="5124" y="9227"/>
                    <a:pt x="5514" y="9113"/>
                  </a:cubicBezTo>
                  <a:cubicBezTo>
                    <a:pt x="6466" y="8812"/>
                    <a:pt x="7243" y="8210"/>
                    <a:pt x="7720" y="7458"/>
                  </a:cubicBezTo>
                  <a:lnTo>
                    <a:pt x="14537" y="6331"/>
                  </a:lnTo>
                  <a:cubicBezTo>
                    <a:pt x="15225" y="7039"/>
                    <a:pt x="16192" y="7454"/>
                    <a:pt x="17243" y="7454"/>
                  </a:cubicBezTo>
                  <a:cubicBezTo>
                    <a:pt x="17531" y="7454"/>
                    <a:pt x="17824" y="7423"/>
                    <a:pt x="18121" y="7358"/>
                  </a:cubicBezTo>
                  <a:cubicBezTo>
                    <a:pt x="20201" y="6932"/>
                    <a:pt x="21604" y="4852"/>
                    <a:pt x="21178" y="2847"/>
                  </a:cubicBezTo>
                  <a:cubicBezTo>
                    <a:pt x="20827" y="1218"/>
                    <a:pt x="19324" y="165"/>
                    <a:pt x="17695" y="40"/>
                  </a:cubicBezTo>
                  <a:cubicBezTo>
                    <a:pt x="17695" y="40"/>
                    <a:pt x="17137" y="0"/>
                    <a:pt x="16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000;p61"/>
            <p:cNvSpPr/>
            <p:nvPr/>
          </p:nvSpPr>
          <p:spPr>
            <a:xfrm>
              <a:off x="3551203" y="3616711"/>
              <a:ext cx="737087" cy="320012"/>
            </a:xfrm>
            <a:custGeom>
              <a:avLst/>
              <a:gdLst/>
              <a:ahLst/>
              <a:cxnLst/>
              <a:rect l="l" t="t" r="r" b="b"/>
              <a:pathLst>
                <a:path w="21354" h="9271" extrusionOk="0">
                  <a:moveTo>
                    <a:pt x="16202" y="0"/>
                  </a:moveTo>
                  <a:cubicBezTo>
                    <a:pt x="14901" y="0"/>
                    <a:pt x="12752" y="75"/>
                    <a:pt x="10276" y="457"/>
                  </a:cubicBezTo>
                  <a:cubicBezTo>
                    <a:pt x="6742" y="1008"/>
                    <a:pt x="3584" y="2011"/>
                    <a:pt x="3584" y="2011"/>
                  </a:cubicBezTo>
                  <a:cubicBezTo>
                    <a:pt x="3484" y="2036"/>
                    <a:pt x="3359" y="2061"/>
                    <a:pt x="3259" y="2111"/>
                  </a:cubicBezTo>
                  <a:cubicBezTo>
                    <a:pt x="1203" y="2713"/>
                    <a:pt x="0" y="4768"/>
                    <a:pt x="577" y="6698"/>
                  </a:cubicBezTo>
                  <a:cubicBezTo>
                    <a:pt x="1045" y="8265"/>
                    <a:pt x="2538" y="9270"/>
                    <a:pt x="4184" y="9270"/>
                  </a:cubicBezTo>
                  <a:cubicBezTo>
                    <a:pt x="4564" y="9270"/>
                    <a:pt x="4953" y="9217"/>
                    <a:pt x="5339" y="9104"/>
                  </a:cubicBezTo>
                  <a:cubicBezTo>
                    <a:pt x="6291" y="8828"/>
                    <a:pt x="7043" y="8227"/>
                    <a:pt x="7544" y="7475"/>
                  </a:cubicBezTo>
                  <a:lnTo>
                    <a:pt x="14361" y="6347"/>
                  </a:lnTo>
                  <a:cubicBezTo>
                    <a:pt x="15060" y="7045"/>
                    <a:pt x="16044" y="7458"/>
                    <a:pt x="17099" y="7458"/>
                  </a:cubicBezTo>
                  <a:cubicBezTo>
                    <a:pt x="17370" y="7458"/>
                    <a:pt x="17644" y="7431"/>
                    <a:pt x="17920" y="7374"/>
                  </a:cubicBezTo>
                  <a:cubicBezTo>
                    <a:pt x="20026" y="6923"/>
                    <a:pt x="21354" y="4943"/>
                    <a:pt x="20928" y="2938"/>
                  </a:cubicBezTo>
                  <a:cubicBezTo>
                    <a:pt x="20577" y="1309"/>
                    <a:pt x="19148" y="156"/>
                    <a:pt x="17494" y="56"/>
                  </a:cubicBezTo>
                  <a:lnTo>
                    <a:pt x="17519" y="31"/>
                  </a:lnTo>
                  <a:cubicBezTo>
                    <a:pt x="17519" y="31"/>
                    <a:pt x="17035" y="0"/>
                    <a:pt x="16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001;p61"/>
            <p:cNvSpPr/>
            <p:nvPr/>
          </p:nvSpPr>
          <p:spPr>
            <a:xfrm>
              <a:off x="3599628" y="3716704"/>
              <a:ext cx="193816" cy="177213"/>
            </a:xfrm>
            <a:custGeom>
              <a:avLst/>
              <a:gdLst/>
              <a:ahLst/>
              <a:cxnLst/>
              <a:rect l="l" t="t" r="r" b="b"/>
              <a:pathLst>
                <a:path w="5615" h="5134" extrusionOk="0">
                  <a:moveTo>
                    <a:pt x="2953" y="78"/>
                  </a:moveTo>
                  <a:cubicBezTo>
                    <a:pt x="3543" y="78"/>
                    <a:pt x="4120" y="287"/>
                    <a:pt x="4562" y="718"/>
                  </a:cubicBezTo>
                  <a:cubicBezTo>
                    <a:pt x="5540" y="1645"/>
                    <a:pt x="5540" y="3224"/>
                    <a:pt x="4562" y="4227"/>
                  </a:cubicBezTo>
                  <a:cubicBezTo>
                    <a:pt x="4052" y="4777"/>
                    <a:pt x="3362" y="5054"/>
                    <a:pt x="2681" y="5054"/>
                  </a:cubicBezTo>
                  <a:cubicBezTo>
                    <a:pt x="2091" y="5054"/>
                    <a:pt x="1507" y="4846"/>
                    <a:pt x="1054" y="4427"/>
                  </a:cubicBezTo>
                  <a:cubicBezTo>
                    <a:pt x="76" y="3500"/>
                    <a:pt x="101" y="1921"/>
                    <a:pt x="1054" y="893"/>
                  </a:cubicBezTo>
                  <a:cubicBezTo>
                    <a:pt x="1577" y="356"/>
                    <a:pt x="2273" y="78"/>
                    <a:pt x="2953" y="78"/>
                  </a:cubicBezTo>
                  <a:close/>
                  <a:moveTo>
                    <a:pt x="2940" y="1"/>
                  </a:moveTo>
                  <a:cubicBezTo>
                    <a:pt x="2245" y="1"/>
                    <a:pt x="1536" y="284"/>
                    <a:pt x="1003" y="843"/>
                  </a:cubicBezTo>
                  <a:cubicBezTo>
                    <a:pt x="1" y="1896"/>
                    <a:pt x="1" y="3525"/>
                    <a:pt x="1003" y="4477"/>
                  </a:cubicBezTo>
                  <a:cubicBezTo>
                    <a:pt x="1467" y="4918"/>
                    <a:pt x="2065" y="5133"/>
                    <a:pt x="2673" y="5133"/>
                  </a:cubicBezTo>
                  <a:cubicBezTo>
                    <a:pt x="3379" y="5133"/>
                    <a:pt x="4099" y="4843"/>
                    <a:pt x="4638" y="4277"/>
                  </a:cubicBezTo>
                  <a:cubicBezTo>
                    <a:pt x="5615" y="3224"/>
                    <a:pt x="5615" y="1620"/>
                    <a:pt x="4612" y="668"/>
                  </a:cubicBezTo>
                  <a:cubicBezTo>
                    <a:pt x="4154" y="221"/>
                    <a:pt x="3553" y="1"/>
                    <a:pt x="2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002;p61"/>
            <p:cNvSpPr/>
            <p:nvPr/>
          </p:nvSpPr>
          <p:spPr>
            <a:xfrm>
              <a:off x="4094449" y="3720225"/>
              <a:ext cx="47634" cy="41628"/>
            </a:xfrm>
            <a:custGeom>
              <a:avLst/>
              <a:gdLst/>
              <a:ahLst/>
              <a:cxnLst/>
              <a:rect l="l" t="t" r="r" b="b"/>
              <a:pathLst>
                <a:path w="1380" h="1206" extrusionOk="0">
                  <a:moveTo>
                    <a:pt x="693" y="1"/>
                  </a:moveTo>
                  <a:cubicBezTo>
                    <a:pt x="604" y="1"/>
                    <a:pt x="513" y="21"/>
                    <a:pt x="427" y="65"/>
                  </a:cubicBezTo>
                  <a:cubicBezTo>
                    <a:pt x="126" y="215"/>
                    <a:pt x="1" y="566"/>
                    <a:pt x="151" y="867"/>
                  </a:cubicBezTo>
                  <a:cubicBezTo>
                    <a:pt x="258" y="1081"/>
                    <a:pt x="467" y="1206"/>
                    <a:pt x="687" y="1206"/>
                  </a:cubicBezTo>
                  <a:cubicBezTo>
                    <a:pt x="776" y="1206"/>
                    <a:pt x="867" y="1186"/>
                    <a:pt x="953" y="1142"/>
                  </a:cubicBezTo>
                  <a:cubicBezTo>
                    <a:pt x="1254" y="1017"/>
                    <a:pt x="1379" y="641"/>
                    <a:pt x="1229" y="340"/>
                  </a:cubicBezTo>
                  <a:cubicBezTo>
                    <a:pt x="1122" y="126"/>
                    <a:pt x="913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003;p61"/>
            <p:cNvSpPr/>
            <p:nvPr/>
          </p:nvSpPr>
          <p:spPr>
            <a:xfrm>
              <a:off x="4150675" y="3709007"/>
              <a:ext cx="47634" cy="41973"/>
            </a:xfrm>
            <a:custGeom>
              <a:avLst/>
              <a:gdLst/>
              <a:ahLst/>
              <a:cxnLst/>
              <a:rect l="l" t="t" r="r" b="b"/>
              <a:pathLst>
                <a:path w="1380" h="1216" extrusionOk="0">
                  <a:moveTo>
                    <a:pt x="693" y="0"/>
                  </a:moveTo>
                  <a:cubicBezTo>
                    <a:pt x="604" y="0"/>
                    <a:pt x="514" y="20"/>
                    <a:pt x="427" y="64"/>
                  </a:cubicBezTo>
                  <a:cubicBezTo>
                    <a:pt x="126" y="214"/>
                    <a:pt x="1" y="590"/>
                    <a:pt x="151" y="891"/>
                  </a:cubicBezTo>
                  <a:cubicBezTo>
                    <a:pt x="262" y="1094"/>
                    <a:pt x="481" y="1215"/>
                    <a:pt x="709" y="1215"/>
                  </a:cubicBezTo>
                  <a:cubicBezTo>
                    <a:pt x="791" y="1215"/>
                    <a:pt x="874" y="1200"/>
                    <a:pt x="953" y="1167"/>
                  </a:cubicBezTo>
                  <a:cubicBezTo>
                    <a:pt x="1254" y="1016"/>
                    <a:pt x="1379" y="640"/>
                    <a:pt x="1229" y="339"/>
                  </a:cubicBezTo>
                  <a:cubicBezTo>
                    <a:pt x="1122" y="125"/>
                    <a:pt x="913" y="0"/>
                    <a:pt x="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004;p61"/>
            <p:cNvSpPr/>
            <p:nvPr/>
          </p:nvSpPr>
          <p:spPr>
            <a:xfrm>
              <a:off x="4055515" y="3663998"/>
              <a:ext cx="47634" cy="41628"/>
            </a:xfrm>
            <a:custGeom>
              <a:avLst/>
              <a:gdLst/>
              <a:ahLst/>
              <a:cxnLst/>
              <a:rect l="l" t="t" r="r" b="b"/>
              <a:pathLst>
                <a:path w="1380" h="1206" extrusionOk="0">
                  <a:moveTo>
                    <a:pt x="693" y="1"/>
                  </a:moveTo>
                  <a:cubicBezTo>
                    <a:pt x="604" y="1"/>
                    <a:pt x="514" y="21"/>
                    <a:pt x="427" y="65"/>
                  </a:cubicBezTo>
                  <a:cubicBezTo>
                    <a:pt x="126" y="215"/>
                    <a:pt x="1" y="566"/>
                    <a:pt x="151" y="867"/>
                  </a:cubicBezTo>
                  <a:cubicBezTo>
                    <a:pt x="258" y="1081"/>
                    <a:pt x="467" y="1206"/>
                    <a:pt x="687" y="1206"/>
                  </a:cubicBezTo>
                  <a:cubicBezTo>
                    <a:pt x="776" y="1206"/>
                    <a:pt x="867" y="1185"/>
                    <a:pt x="953" y="1142"/>
                  </a:cubicBezTo>
                  <a:cubicBezTo>
                    <a:pt x="1254" y="992"/>
                    <a:pt x="1379" y="641"/>
                    <a:pt x="1229" y="340"/>
                  </a:cubicBezTo>
                  <a:cubicBezTo>
                    <a:pt x="1122" y="126"/>
                    <a:pt x="913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005;p61"/>
            <p:cNvSpPr/>
            <p:nvPr/>
          </p:nvSpPr>
          <p:spPr>
            <a:xfrm>
              <a:off x="4111776" y="3652746"/>
              <a:ext cx="47600" cy="41663"/>
            </a:xfrm>
            <a:custGeom>
              <a:avLst/>
              <a:gdLst/>
              <a:ahLst/>
              <a:cxnLst/>
              <a:rect l="l" t="t" r="r" b="b"/>
              <a:pathLst>
                <a:path w="1379" h="1207" extrusionOk="0">
                  <a:moveTo>
                    <a:pt x="692" y="1"/>
                  </a:moveTo>
                  <a:cubicBezTo>
                    <a:pt x="603" y="1"/>
                    <a:pt x="513" y="21"/>
                    <a:pt x="426" y="65"/>
                  </a:cubicBezTo>
                  <a:cubicBezTo>
                    <a:pt x="125" y="215"/>
                    <a:pt x="0" y="566"/>
                    <a:pt x="150" y="867"/>
                  </a:cubicBezTo>
                  <a:cubicBezTo>
                    <a:pt x="258" y="1081"/>
                    <a:pt x="466" y="1206"/>
                    <a:pt x="686" y="1206"/>
                  </a:cubicBezTo>
                  <a:cubicBezTo>
                    <a:pt x="775" y="1206"/>
                    <a:pt x="866" y="1186"/>
                    <a:pt x="952" y="1142"/>
                  </a:cubicBezTo>
                  <a:cubicBezTo>
                    <a:pt x="1253" y="992"/>
                    <a:pt x="1379" y="641"/>
                    <a:pt x="1228" y="340"/>
                  </a:cubicBezTo>
                  <a:cubicBezTo>
                    <a:pt x="1121" y="126"/>
                    <a:pt x="912" y="1"/>
                    <a:pt x="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006;p61"/>
            <p:cNvSpPr/>
            <p:nvPr/>
          </p:nvSpPr>
          <p:spPr>
            <a:xfrm>
              <a:off x="4129931" y="3775589"/>
              <a:ext cx="48463" cy="41663"/>
            </a:xfrm>
            <a:custGeom>
              <a:avLst/>
              <a:gdLst/>
              <a:ahLst/>
              <a:cxnLst/>
              <a:rect l="l" t="t" r="r" b="b"/>
              <a:pathLst>
                <a:path w="1404" h="1207" extrusionOk="0">
                  <a:moveTo>
                    <a:pt x="698" y="1"/>
                  </a:moveTo>
                  <a:cubicBezTo>
                    <a:pt x="606" y="1"/>
                    <a:pt x="513" y="21"/>
                    <a:pt x="426" y="65"/>
                  </a:cubicBezTo>
                  <a:cubicBezTo>
                    <a:pt x="126" y="215"/>
                    <a:pt x="0" y="566"/>
                    <a:pt x="151" y="867"/>
                  </a:cubicBezTo>
                  <a:cubicBezTo>
                    <a:pt x="258" y="1081"/>
                    <a:pt x="479" y="1206"/>
                    <a:pt x="707" y="1206"/>
                  </a:cubicBezTo>
                  <a:cubicBezTo>
                    <a:pt x="799" y="1206"/>
                    <a:pt x="891" y="1186"/>
                    <a:pt x="978" y="1142"/>
                  </a:cubicBezTo>
                  <a:cubicBezTo>
                    <a:pt x="1279" y="992"/>
                    <a:pt x="1404" y="641"/>
                    <a:pt x="1254" y="340"/>
                  </a:cubicBezTo>
                  <a:cubicBezTo>
                    <a:pt x="1146" y="126"/>
                    <a:pt x="925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007;p61"/>
            <p:cNvSpPr/>
            <p:nvPr/>
          </p:nvSpPr>
          <p:spPr>
            <a:xfrm>
              <a:off x="4186157" y="3764371"/>
              <a:ext cx="48463" cy="41628"/>
            </a:xfrm>
            <a:custGeom>
              <a:avLst/>
              <a:gdLst/>
              <a:ahLst/>
              <a:cxnLst/>
              <a:rect l="l" t="t" r="r" b="b"/>
              <a:pathLst>
                <a:path w="1404" h="1206" extrusionOk="0">
                  <a:moveTo>
                    <a:pt x="698" y="0"/>
                  </a:moveTo>
                  <a:cubicBezTo>
                    <a:pt x="606" y="0"/>
                    <a:pt x="513" y="21"/>
                    <a:pt x="427" y="64"/>
                  </a:cubicBezTo>
                  <a:cubicBezTo>
                    <a:pt x="126" y="214"/>
                    <a:pt x="0" y="565"/>
                    <a:pt x="151" y="866"/>
                  </a:cubicBezTo>
                  <a:cubicBezTo>
                    <a:pt x="258" y="1080"/>
                    <a:pt x="479" y="1205"/>
                    <a:pt x="707" y="1205"/>
                  </a:cubicBezTo>
                  <a:cubicBezTo>
                    <a:pt x="799" y="1205"/>
                    <a:pt x="891" y="1185"/>
                    <a:pt x="978" y="1141"/>
                  </a:cubicBezTo>
                  <a:cubicBezTo>
                    <a:pt x="1279" y="991"/>
                    <a:pt x="1404" y="640"/>
                    <a:pt x="1254" y="339"/>
                  </a:cubicBezTo>
                  <a:cubicBezTo>
                    <a:pt x="1147" y="125"/>
                    <a:pt x="925" y="0"/>
                    <a:pt x="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008;p61"/>
            <p:cNvSpPr/>
            <p:nvPr/>
          </p:nvSpPr>
          <p:spPr>
            <a:xfrm>
              <a:off x="3858291" y="3678081"/>
              <a:ext cx="38970" cy="34241"/>
            </a:xfrm>
            <a:custGeom>
              <a:avLst/>
              <a:gdLst/>
              <a:ahLst/>
              <a:cxnLst/>
              <a:rect l="l" t="t" r="r" b="b"/>
              <a:pathLst>
                <a:path w="1129" h="992" extrusionOk="0">
                  <a:moveTo>
                    <a:pt x="581" y="0"/>
                  </a:moveTo>
                  <a:cubicBezTo>
                    <a:pt x="431" y="0"/>
                    <a:pt x="278" y="66"/>
                    <a:pt x="176" y="183"/>
                  </a:cubicBezTo>
                  <a:cubicBezTo>
                    <a:pt x="1" y="383"/>
                    <a:pt x="26" y="709"/>
                    <a:pt x="251" y="885"/>
                  </a:cubicBezTo>
                  <a:cubicBezTo>
                    <a:pt x="335" y="958"/>
                    <a:pt x="441" y="992"/>
                    <a:pt x="548" y="992"/>
                  </a:cubicBezTo>
                  <a:cubicBezTo>
                    <a:pt x="698" y="992"/>
                    <a:pt x="851" y="926"/>
                    <a:pt x="953" y="809"/>
                  </a:cubicBezTo>
                  <a:cubicBezTo>
                    <a:pt x="1129" y="609"/>
                    <a:pt x="1078" y="283"/>
                    <a:pt x="878" y="108"/>
                  </a:cubicBezTo>
                  <a:cubicBezTo>
                    <a:pt x="794" y="34"/>
                    <a:pt x="688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009;p61"/>
            <p:cNvSpPr/>
            <p:nvPr/>
          </p:nvSpPr>
          <p:spPr>
            <a:xfrm>
              <a:off x="3924044" y="3662238"/>
              <a:ext cx="38107" cy="34000"/>
            </a:xfrm>
            <a:custGeom>
              <a:avLst/>
              <a:gdLst/>
              <a:ahLst/>
              <a:cxnLst/>
              <a:rect l="l" t="t" r="r" b="b"/>
              <a:pathLst>
                <a:path w="1104" h="985" extrusionOk="0">
                  <a:moveTo>
                    <a:pt x="555" y="0"/>
                  </a:moveTo>
                  <a:cubicBezTo>
                    <a:pt x="413" y="0"/>
                    <a:pt x="275" y="64"/>
                    <a:pt x="176" y="191"/>
                  </a:cubicBezTo>
                  <a:cubicBezTo>
                    <a:pt x="0" y="391"/>
                    <a:pt x="26" y="692"/>
                    <a:pt x="251" y="867"/>
                  </a:cubicBezTo>
                  <a:cubicBezTo>
                    <a:pt x="341" y="946"/>
                    <a:pt x="452" y="985"/>
                    <a:pt x="562" y="985"/>
                  </a:cubicBezTo>
                  <a:cubicBezTo>
                    <a:pt x="697" y="985"/>
                    <a:pt x="831" y="928"/>
                    <a:pt x="928" y="817"/>
                  </a:cubicBezTo>
                  <a:cubicBezTo>
                    <a:pt x="1103" y="592"/>
                    <a:pt x="1078" y="291"/>
                    <a:pt x="878" y="116"/>
                  </a:cubicBezTo>
                  <a:cubicBezTo>
                    <a:pt x="779" y="39"/>
                    <a:pt x="666" y="0"/>
                    <a:pt x="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010;p61"/>
            <p:cNvSpPr/>
            <p:nvPr/>
          </p:nvSpPr>
          <p:spPr>
            <a:xfrm>
              <a:off x="3859154" y="3739140"/>
              <a:ext cx="38107" cy="34103"/>
            </a:xfrm>
            <a:custGeom>
              <a:avLst/>
              <a:gdLst/>
              <a:ahLst/>
              <a:cxnLst/>
              <a:rect l="l" t="t" r="r" b="b"/>
              <a:pathLst>
                <a:path w="1104" h="988" extrusionOk="0">
                  <a:moveTo>
                    <a:pt x="556" y="1"/>
                  </a:moveTo>
                  <a:cubicBezTo>
                    <a:pt x="415" y="1"/>
                    <a:pt x="273" y="58"/>
                    <a:pt x="176" y="168"/>
                  </a:cubicBezTo>
                  <a:cubicBezTo>
                    <a:pt x="1" y="369"/>
                    <a:pt x="1" y="669"/>
                    <a:pt x="226" y="870"/>
                  </a:cubicBezTo>
                  <a:cubicBezTo>
                    <a:pt x="317" y="949"/>
                    <a:pt x="427" y="987"/>
                    <a:pt x="540" y="987"/>
                  </a:cubicBezTo>
                  <a:cubicBezTo>
                    <a:pt x="677" y="987"/>
                    <a:pt x="818" y="930"/>
                    <a:pt x="928" y="820"/>
                  </a:cubicBezTo>
                  <a:cubicBezTo>
                    <a:pt x="1104" y="619"/>
                    <a:pt x="1078" y="294"/>
                    <a:pt x="878" y="118"/>
                  </a:cubicBezTo>
                  <a:cubicBezTo>
                    <a:pt x="788" y="39"/>
                    <a:pt x="672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011;p61"/>
            <p:cNvSpPr/>
            <p:nvPr/>
          </p:nvSpPr>
          <p:spPr>
            <a:xfrm>
              <a:off x="3924906" y="3725299"/>
              <a:ext cx="38107" cy="34103"/>
            </a:xfrm>
            <a:custGeom>
              <a:avLst/>
              <a:gdLst/>
              <a:ahLst/>
              <a:cxnLst/>
              <a:rect l="l" t="t" r="r" b="b"/>
              <a:pathLst>
                <a:path w="1104" h="988" extrusionOk="0">
                  <a:moveTo>
                    <a:pt x="564" y="1"/>
                  </a:moveTo>
                  <a:cubicBezTo>
                    <a:pt x="427" y="1"/>
                    <a:pt x="286" y="58"/>
                    <a:pt x="176" y="168"/>
                  </a:cubicBezTo>
                  <a:cubicBezTo>
                    <a:pt x="1" y="369"/>
                    <a:pt x="26" y="669"/>
                    <a:pt x="226" y="870"/>
                  </a:cubicBezTo>
                  <a:cubicBezTo>
                    <a:pt x="316" y="949"/>
                    <a:pt x="432" y="987"/>
                    <a:pt x="548" y="987"/>
                  </a:cubicBezTo>
                  <a:cubicBezTo>
                    <a:pt x="689" y="987"/>
                    <a:pt x="831" y="930"/>
                    <a:pt x="928" y="820"/>
                  </a:cubicBezTo>
                  <a:cubicBezTo>
                    <a:pt x="1103" y="619"/>
                    <a:pt x="1078" y="294"/>
                    <a:pt x="878" y="118"/>
                  </a:cubicBezTo>
                  <a:cubicBezTo>
                    <a:pt x="787" y="39"/>
                    <a:pt x="6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012;p61"/>
            <p:cNvSpPr/>
            <p:nvPr/>
          </p:nvSpPr>
          <p:spPr>
            <a:xfrm>
              <a:off x="3630796" y="3766545"/>
              <a:ext cx="64030" cy="72728"/>
            </a:xfrm>
            <a:custGeom>
              <a:avLst/>
              <a:gdLst/>
              <a:ahLst/>
              <a:cxnLst/>
              <a:rect l="l" t="t" r="r" b="b"/>
              <a:pathLst>
                <a:path w="1855" h="2107" extrusionOk="0">
                  <a:moveTo>
                    <a:pt x="526" y="1"/>
                  </a:moveTo>
                  <a:cubicBezTo>
                    <a:pt x="25" y="602"/>
                    <a:pt x="0" y="1479"/>
                    <a:pt x="451" y="2106"/>
                  </a:cubicBezTo>
                  <a:lnTo>
                    <a:pt x="1855" y="1078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013;p61"/>
            <p:cNvSpPr/>
            <p:nvPr/>
          </p:nvSpPr>
          <p:spPr>
            <a:xfrm>
              <a:off x="3694789" y="3802891"/>
              <a:ext cx="4384" cy="2623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76" y="0"/>
                  </a:moveTo>
                  <a:lnTo>
                    <a:pt x="1" y="25"/>
                  </a:lnTo>
                  <a:lnTo>
                    <a:pt x="51" y="76"/>
                  </a:lnTo>
                  <a:lnTo>
                    <a:pt x="126" y="5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14;p61"/>
            <p:cNvSpPr/>
            <p:nvPr/>
          </p:nvSpPr>
          <p:spPr>
            <a:xfrm>
              <a:off x="3648089" y="3805480"/>
              <a:ext cx="95199" cy="60268"/>
            </a:xfrm>
            <a:custGeom>
              <a:avLst/>
              <a:gdLst/>
              <a:ahLst/>
              <a:cxnLst/>
              <a:rect l="l" t="t" r="r" b="b"/>
              <a:pathLst>
                <a:path w="2758" h="1746" extrusionOk="0">
                  <a:moveTo>
                    <a:pt x="1404" y="1"/>
                  </a:moveTo>
                  <a:lnTo>
                    <a:pt x="0" y="1028"/>
                  </a:lnTo>
                  <a:cubicBezTo>
                    <a:pt x="51" y="1103"/>
                    <a:pt x="126" y="1179"/>
                    <a:pt x="176" y="1254"/>
                  </a:cubicBezTo>
                  <a:cubicBezTo>
                    <a:pt x="529" y="1583"/>
                    <a:pt x="972" y="1746"/>
                    <a:pt x="1411" y="1746"/>
                  </a:cubicBezTo>
                  <a:cubicBezTo>
                    <a:pt x="1875" y="1746"/>
                    <a:pt x="2335" y="1564"/>
                    <a:pt x="2682" y="1204"/>
                  </a:cubicBezTo>
                  <a:cubicBezTo>
                    <a:pt x="2707" y="1179"/>
                    <a:pt x="2732" y="1154"/>
                    <a:pt x="2757" y="1128"/>
                  </a:cubicBezTo>
                  <a:lnTo>
                    <a:pt x="1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15;p61"/>
            <p:cNvSpPr/>
            <p:nvPr/>
          </p:nvSpPr>
          <p:spPr>
            <a:xfrm>
              <a:off x="3699138" y="3770032"/>
              <a:ext cx="62304" cy="71831"/>
            </a:xfrm>
            <a:custGeom>
              <a:avLst/>
              <a:gdLst/>
              <a:ahLst/>
              <a:cxnLst/>
              <a:rect l="l" t="t" r="r" b="b"/>
              <a:pathLst>
                <a:path w="1805" h="2081" extrusionOk="0">
                  <a:moveTo>
                    <a:pt x="1379" y="0"/>
                  </a:moveTo>
                  <a:lnTo>
                    <a:pt x="0" y="1003"/>
                  </a:lnTo>
                  <a:lnTo>
                    <a:pt x="1328" y="2080"/>
                  </a:lnTo>
                  <a:cubicBezTo>
                    <a:pt x="1805" y="1479"/>
                    <a:pt x="1805" y="627"/>
                    <a:pt x="1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16;p61"/>
            <p:cNvSpPr/>
            <p:nvPr/>
          </p:nvSpPr>
          <p:spPr>
            <a:xfrm>
              <a:off x="3650677" y="3743523"/>
              <a:ext cx="95199" cy="59405"/>
            </a:xfrm>
            <a:custGeom>
              <a:avLst/>
              <a:gdLst/>
              <a:ahLst/>
              <a:cxnLst/>
              <a:rect l="l" t="t" r="r" b="b"/>
              <a:pathLst>
                <a:path w="2758" h="1721" extrusionOk="0">
                  <a:moveTo>
                    <a:pt x="1322" y="0"/>
                  </a:moveTo>
                  <a:cubicBezTo>
                    <a:pt x="858" y="0"/>
                    <a:pt x="398" y="182"/>
                    <a:pt x="51" y="542"/>
                  </a:cubicBezTo>
                  <a:cubicBezTo>
                    <a:pt x="26" y="568"/>
                    <a:pt x="26" y="593"/>
                    <a:pt x="1" y="593"/>
                  </a:cubicBezTo>
                  <a:lnTo>
                    <a:pt x="1354" y="1720"/>
                  </a:lnTo>
                  <a:lnTo>
                    <a:pt x="2758" y="693"/>
                  </a:lnTo>
                  <a:cubicBezTo>
                    <a:pt x="2682" y="618"/>
                    <a:pt x="2632" y="542"/>
                    <a:pt x="2557" y="492"/>
                  </a:cubicBezTo>
                  <a:cubicBezTo>
                    <a:pt x="2204" y="163"/>
                    <a:pt x="1761" y="0"/>
                    <a:pt x="1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17;p61"/>
            <p:cNvSpPr/>
            <p:nvPr/>
          </p:nvSpPr>
          <p:spPr>
            <a:xfrm>
              <a:off x="3694789" y="3802891"/>
              <a:ext cx="4384" cy="2623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76" y="0"/>
                  </a:moveTo>
                  <a:lnTo>
                    <a:pt x="1" y="25"/>
                  </a:lnTo>
                  <a:lnTo>
                    <a:pt x="51" y="76"/>
                  </a:lnTo>
                  <a:lnTo>
                    <a:pt x="126" y="5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18;p61"/>
            <p:cNvSpPr/>
            <p:nvPr/>
          </p:nvSpPr>
          <p:spPr>
            <a:xfrm>
              <a:off x="3694789" y="3802891"/>
              <a:ext cx="4384" cy="2623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76" y="0"/>
                  </a:moveTo>
                  <a:lnTo>
                    <a:pt x="1" y="25"/>
                  </a:lnTo>
                  <a:lnTo>
                    <a:pt x="51" y="76"/>
                  </a:lnTo>
                  <a:lnTo>
                    <a:pt x="126" y="5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19;p61"/>
            <p:cNvSpPr/>
            <p:nvPr/>
          </p:nvSpPr>
          <p:spPr>
            <a:xfrm>
              <a:off x="3655855" y="3767926"/>
              <a:ext cx="81358" cy="73419"/>
            </a:xfrm>
            <a:custGeom>
              <a:avLst/>
              <a:gdLst/>
              <a:ahLst/>
              <a:cxnLst/>
              <a:rect l="l" t="t" r="r" b="b"/>
              <a:pathLst>
                <a:path w="2357" h="2127" extrusionOk="0">
                  <a:moveTo>
                    <a:pt x="1182" y="1"/>
                  </a:moveTo>
                  <a:cubicBezTo>
                    <a:pt x="897" y="1"/>
                    <a:pt x="612" y="114"/>
                    <a:pt x="402" y="337"/>
                  </a:cubicBezTo>
                  <a:cubicBezTo>
                    <a:pt x="1" y="763"/>
                    <a:pt x="26" y="1439"/>
                    <a:pt x="452" y="1840"/>
                  </a:cubicBezTo>
                  <a:cubicBezTo>
                    <a:pt x="655" y="2032"/>
                    <a:pt x="916" y="2126"/>
                    <a:pt x="1176" y="2126"/>
                  </a:cubicBezTo>
                  <a:cubicBezTo>
                    <a:pt x="1461" y="2126"/>
                    <a:pt x="1746" y="2013"/>
                    <a:pt x="1956" y="1790"/>
                  </a:cubicBezTo>
                  <a:cubicBezTo>
                    <a:pt x="2357" y="1364"/>
                    <a:pt x="2332" y="688"/>
                    <a:pt x="1906" y="287"/>
                  </a:cubicBezTo>
                  <a:cubicBezTo>
                    <a:pt x="1702" y="95"/>
                    <a:pt x="1442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20;p61"/>
            <p:cNvSpPr/>
            <p:nvPr/>
          </p:nvSpPr>
          <p:spPr>
            <a:xfrm>
              <a:off x="3828020" y="3814833"/>
              <a:ext cx="48463" cy="22851"/>
            </a:xfrm>
            <a:custGeom>
              <a:avLst/>
              <a:gdLst/>
              <a:ahLst/>
              <a:cxnLst/>
              <a:rect l="l" t="t" r="r" b="b"/>
              <a:pathLst>
                <a:path w="1404" h="662" extrusionOk="0">
                  <a:moveTo>
                    <a:pt x="1127" y="1"/>
                  </a:moveTo>
                  <a:cubicBezTo>
                    <a:pt x="1111" y="1"/>
                    <a:pt x="1094" y="2"/>
                    <a:pt x="1078" y="5"/>
                  </a:cubicBezTo>
                  <a:lnTo>
                    <a:pt x="201" y="206"/>
                  </a:lnTo>
                  <a:cubicBezTo>
                    <a:pt x="76" y="231"/>
                    <a:pt x="0" y="356"/>
                    <a:pt x="26" y="481"/>
                  </a:cubicBezTo>
                  <a:cubicBezTo>
                    <a:pt x="47" y="591"/>
                    <a:pt x="145" y="662"/>
                    <a:pt x="253" y="662"/>
                  </a:cubicBezTo>
                  <a:cubicBezTo>
                    <a:pt x="269" y="662"/>
                    <a:pt x="285" y="660"/>
                    <a:pt x="301" y="657"/>
                  </a:cubicBezTo>
                  <a:lnTo>
                    <a:pt x="1178" y="456"/>
                  </a:lnTo>
                  <a:cubicBezTo>
                    <a:pt x="1304" y="431"/>
                    <a:pt x="1404" y="306"/>
                    <a:pt x="1379" y="181"/>
                  </a:cubicBezTo>
                  <a:cubicBezTo>
                    <a:pt x="1335" y="72"/>
                    <a:pt x="1235" y="1"/>
                    <a:pt x="1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21;p61"/>
            <p:cNvSpPr/>
            <p:nvPr/>
          </p:nvSpPr>
          <p:spPr>
            <a:xfrm>
              <a:off x="3945685" y="3789740"/>
              <a:ext cx="48463" cy="22851"/>
            </a:xfrm>
            <a:custGeom>
              <a:avLst/>
              <a:gdLst/>
              <a:ahLst/>
              <a:cxnLst/>
              <a:rect l="l" t="t" r="r" b="b"/>
              <a:pathLst>
                <a:path w="1404" h="662" extrusionOk="0">
                  <a:moveTo>
                    <a:pt x="1151" y="1"/>
                  </a:moveTo>
                  <a:cubicBezTo>
                    <a:pt x="1135" y="1"/>
                    <a:pt x="1119" y="2"/>
                    <a:pt x="1103" y="5"/>
                  </a:cubicBezTo>
                  <a:lnTo>
                    <a:pt x="226" y="181"/>
                  </a:lnTo>
                  <a:cubicBezTo>
                    <a:pt x="75" y="206"/>
                    <a:pt x="0" y="331"/>
                    <a:pt x="25" y="482"/>
                  </a:cubicBezTo>
                  <a:cubicBezTo>
                    <a:pt x="47" y="591"/>
                    <a:pt x="145" y="662"/>
                    <a:pt x="252" y="662"/>
                  </a:cubicBezTo>
                  <a:cubicBezTo>
                    <a:pt x="268" y="662"/>
                    <a:pt x="285" y="660"/>
                    <a:pt x="301" y="657"/>
                  </a:cubicBezTo>
                  <a:lnTo>
                    <a:pt x="1203" y="457"/>
                  </a:lnTo>
                  <a:cubicBezTo>
                    <a:pt x="1328" y="432"/>
                    <a:pt x="1404" y="306"/>
                    <a:pt x="1378" y="181"/>
                  </a:cubicBezTo>
                  <a:cubicBezTo>
                    <a:pt x="1357" y="72"/>
                    <a:pt x="1259" y="1"/>
                    <a:pt x="11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2;p61"/>
            <p:cNvSpPr/>
            <p:nvPr/>
          </p:nvSpPr>
          <p:spPr>
            <a:xfrm>
              <a:off x="3789086" y="3655818"/>
              <a:ext cx="24266" cy="219773"/>
            </a:xfrm>
            <a:custGeom>
              <a:avLst/>
              <a:gdLst/>
              <a:ahLst/>
              <a:cxnLst/>
              <a:rect l="l" t="t" r="r" b="b"/>
              <a:pathLst>
                <a:path w="703" h="6367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602" y="6342"/>
                  </a:lnTo>
                  <a:cubicBezTo>
                    <a:pt x="627" y="6367"/>
                    <a:pt x="627" y="6367"/>
                    <a:pt x="652" y="6367"/>
                  </a:cubicBezTo>
                  <a:cubicBezTo>
                    <a:pt x="677" y="6367"/>
                    <a:pt x="702" y="6342"/>
                    <a:pt x="677" y="6342"/>
                  </a:cubicBezTo>
                  <a:lnTo>
                    <a:pt x="76" y="51"/>
                  </a:lnTo>
                  <a:cubicBezTo>
                    <a:pt x="76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23;p61"/>
            <p:cNvSpPr/>
            <p:nvPr/>
          </p:nvSpPr>
          <p:spPr>
            <a:xfrm>
              <a:off x="3992385" y="3619507"/>
              <a:ext cx="55401" cy="217150"/>
            </a:xfrm>
            <a:custGeom>
              <a:avLst/>
              <a:gdLst/>
              <a:ahLst/>
              <a:cxnLst/>
              <a:rect l="l" t="t" r="r" b="b"/>
              <a:pathLst>
                <a:path w="1605" h="6291" extrusionOk="0">
                  <a:moveTo>
                    <a:pt x="51" y="0"/>
                  </a:moveTo>
                  <a:cubicBezTo>
                    <a:pt x="25" y="0"/>
                    <a:pt x="0" y="25"/>
                    <a:pt x="25" y="50"/>
                  </a:cubicBezTo>
                  <a:lnTo>
                    <a:pt x="1529" y="6266"/>
                  </a:lnTo>
                  <a:cubicBezTo>
                    <a:pt x="1529" y="6291"/>
                    <a:pt x="1554" y="6291"/>
                    <a:pt x="1579" y="6291"/>
                  </a:cubicBezTo>
                  <a:cubicBezTo>
                    <a:pt x="1604" y="6291"/>
                    <a:pt x="1604" y="6266"/>
                    <a:pt x="1604" y="6266"/>
                  </a:cubicBezTo>
                  <a:lnTo>
                    <a:pt x="76" y="25"/>
                  </a:lnTo>
                  <a:cubicBezTo>
                    <a:pt x="76" y="25"/>
                    <a:pt x="51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7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46"/>
          <p:cNvSpPr txBox="1">
            <a:spLocks noGrp="1"/>
          </p:cNvSpPr>
          <p:nvPr>
            <p:ph type="title"/>
          </p:nvPr>
        </p:nvSpPr>
        <p:spPr>
          <a:xfrm>
            <a:off x="621877" y="6375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LIMITATIONS &amp; FUTUREWORK</a:t>
            </a:r>
            <a:endParaRPr sz="2000" dirty="0"/>
          </a:p>
        </p:txBody>
      </p:sp>
      <p:sp>
        <p:nvSpPr>
          <p:cNvPr id="1148" name="Google Shape;1148;p46"/>
          <p:cNvSpPr txBox="1">
            <a:spLocks noGrp="1"/>
          </p:cNvSpPr>
          <p:nvPr>
            <p:ph type="title" idx="2"/>
          </p:nvPr>
        </p:nvSpPr>
        <p:spPr>
          <a:xfrm>
            <a:off x="734176" y="1639663"/>
            <a:ext cx="2862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CURRENT LIMITATIONS</a:t>
            </a:r>
            <a:endParaRPr dirty="0"/>
          </a:p>
        </p:txBody>
      </p:sp>
      <p:sp>
        <p:nvSpPr>
          <p:cNvPr id="1149" name="Google Shape;1149;p46"/>
          <p:cNvSpPr txBox="1">
            <a:spLocks noGrp="1"/>
          </p:cNvSpPr>
          <p:nvPr>
            <p:ph type="subTitle" idx="1"/>
          </p:nvPr>
        </p:nvSpPr>
        <p:spPr>
          <a:xfrm>
            <a:off x="716548" y="2204775"/>
            <a:ext cx="28620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Accuracy of object_detection drops when wearing shirt other then white and black</a:t>
            </a:r>
            <a:endParaRPr dirty="0"/>
          </a:p>
        </p:txBody>
      </p:sp>
      <p:sp>
        <p:nvSpPr>
          <p:cNvPr id="1150" name="Google Shape;1150;p46"/>
          <p:cNvSpPr txBox="1">
            <a:spLocks noGrp="1"/>
          </p:cNvSpPr>
          <p:nvPr>
            <p:ph type="title" idx="3"/>
          </p:nvPr>
        </p:nvSpPr>
        <p:spPr>
          <a:xfrm>
            <a:off x="5505446" y="2978442"/>
            <a:ext cx="2862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FIX</a:t>
            </a:r>
            <a:endParaRPr dirty="0"/>
          </a:p>
        </p:txBody>
      </p:sp>
      <p:sp>
        <p:nvSpPr>
          <p:cNvPr id="1151" name="Google Shape;1151;p46"/>
          <p:cNvSpPr txBox="1">
            <a:spLocks noGrp="1"/>
          </p:cNvSpPr>
          <p:nvPr>
            <p:ph type="subTitle" idx="4"/>
          </p:nvPr>
        </p:nvSpPr>
        <p:spPr>
          <a:xfrm>
            <a:off x="5505446" y="3535877"/>
            <a:ext cx="28620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google </a:t>
            </a:r>
            <a:r>
              <a:rPr lang="en-US" dirty="0" err="1"/>
              <a:t>mediapipe</a:t>
            </a:r>
            <a:r>
              <a:rPr lang="en-US" dirty="0"/>
              <a:t> line can be used to track poses on hand, extract them, and identify different hand gestures with simple logics codes</a:t>
            </a:r>
            <a:endParaRPr dirty="0"/>
          </a:p>
        </p:txBody>
      </p:sp>
      <p:sp>
        <p:nvSpPr>
          <p:cNvPr id="1153" name="Google Shape;1153;p46"/>
          <p:cNvSpPr txBox="1">
            <a:spLocks noGrp="1"/>
          </p:cNvSpPr>
          <p:nvPr>
            <p:ph type="subTitle" idx="6"/>
          </p:nvPr>
        </p:nvSpPr>
        <p:spPr>
          <a:xfrm>
            <a:off x="716550" y="3649419"/>
            <a:ext cx="28620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Accuracy of object_detection drops when face is shown on the webcam feed</a:t>
            </a:r>
            <a:endParaRPr dirty="0"/>
          </a:p>
        </p:txBody>
      </p:sp>
      <p:sp>
        <p:nvSpPr>
          <p:cNvPr id="1155" name="Google Shape;1155;p46"/>
          <p:cNvSpPr txBox="1">
            <a:spLocks noGrp="1"/>
          </p:cNvSpPr>
          <p:nvPr>
            <p:ph type="subTitle" idx="8"/>
          </p:nvPr>
        </p:nvSpPr>
        <p:spPr>
          <a:xfrm>
            <a:off x="5463877" y="2108480"/>
            <a:ext cx="28620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Webcam feed can be masked with background subtraction to feed only black and white images for model training</a:t>
            </a:r>
            <a:endParaRPr dirty="0"/>
          </a:p>
        </p:txBody>
      </p:sp>
      <p:grpSp>
        <p:nvGrpSpPr>
          <p:cNvPr id="1156" name="Google Shape;1156;p46"/>
          <p:cNvGrpSpPr/>
          <p:nvPr/>
        </p:nvGrpSpPr>
        <p:grpSpPr>
          <a:xfrm rot="10800000" flipH="1">
            <a:off x="3741341" y="1886794"/>
            <a:ext cx="667869" cy="667869"/>
            <a:chOff x="1377750" y="1690325"/>
            <a:chExt cx="771300" cy="771300"/>
          </a:xfrm>
        </p:grpSpPr>
        <p:sp>
          <p:nvSpPr>
            <p:cNvPr id="1157" name="Google Shape;1157;p46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2" name="Google Shape;1162;p46"/>
          <p:cNvSpPr txBox="1"/>
          <p:nvPr/>
        </p:nvSpPr>
        <p:spPr>
          <a:xfrm>
            <a:off x="3844126" y="2073163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163" name="Google Shape;1163;p46"/>
          <p:cNvGrpSpPr/>
          <p:nvPr/>
        </p:nvGrpSpPr>
        <p:grpSpPr>
          <a:xfrm rot="10800000" flipH="1">
            <a:off x="3741341" y="3325957"/>
            <a:ext cx="667869" cy="667869"/>
            <a:chOff x="1377750" y="1690325"/>
            <a:chExt cx="771300" cy="771300"/>
          </a:xfrm>
        </p:grpSpPr>
        <p:sp>
          <p:nvSpPr>
            <p:cNvPr id="1164" name="Google Shape;1164;p46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46"/>
          <p:cNvSpPr txBox="1"/>
          <p:nvPr/>
        </p:nvSpPr>
        <p:spPr>
          <a:xfrm>
            <a:off x="3844126" y="3512325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170" name="Google Shape;1170;p46"/>
          <p:cNvGrpSpPr/>
          <p:nvPr/>
        </p:nvGrpSpPr>
        <p:grpSpPr>
          <a:xfrm rot="10800000" flipH="1">
            <a:off x="4734791" y="1886794"/>
            <a:ext cx="667869" cy="667869"/>
            <a:chOff x="1377750" y="1690325"/>
            <a:chExt cx="771300" cy="771300"/>
          </a:xfrm>
        </p:grpSpPr>
        <p:sp>
          <p:nvSpPr>
            <p:cNvPr id="1171" name="Google Shape;1171;p46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46"/>
          <p:cNvSpPr txBox="1"/>
          <p:nvPr/>
        </p:nvSpPr>
        <p:spPr>
          <a:xfrm>
            <a:off x="4837576" y="2073163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177" name="Google Shape;1177;p46"/>
          <p:cNvGrpSpPr/>
          <p:nvPr/>
        </p:nvGrpSpPr>
        <p:grpSpPr>
          <a:xfrm rot="10800000" flipH="1">
            <a:off x="4734791" y="3325957"/>
            <a:ext cx="667869" cy="667869"/>
            <a:chOff x="1377750" y="1690325"/>
            <a:chExt cx="771300" cy="771300"/>
          </a:xfrm>
        </p:grpSpPr>
        <p:sp>
          <p:nvSpPr>
            <p:cNvPr id="1178" name="Google Shape;1178;p46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46"/>
          <p:cNvSpPr txBox="1"/>
          <p:nvPr/>
        </p:nvSpPr>
        <p:spPr>
          <a:xfrm>
            <a:off x="4837576" y="3512325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9" name="Google Shape;1148;p46"/>
          <p:cNvSpPr txBox="1">
            <a:spLocks/>
          </p:cNvSpPr>
          <p:nvPr/>
        </p:nvSpPr>
        <p:spPr>
          <a:xfrm>
            <a:off x="734176" y="3109207"/>
            <a:ext cx="2862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16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dirty="0" smtClean="0"/>
              <a:t>CURRENT LIMITATIONS</a:t>
            </a:r>
            <a:endParaRPr lang="en-SG" dirty="0"/>
          </a:p>
        </p:txBody>
      </p:sp>
      <p:sp>
        <p:nvSpPr>
          <p:cNvPr id="42" name="Google Shape;1150;p46"/>
          <p:cNvSpPr txBox="1">
            <a:spLocks noGrp="1"/>
          </p:cNvSpPr>
          <p:nvPr>
            <p:ph type="title" idx="3"/>
          </p:nvPr>
        </p:nvSpPr>
        <p:spPr>
          <a:xfrm>
            <a:off x="5523877" y="1514145"/>
            <a:ext cx="28620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FIX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7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7;p48"/>
          <p:cNvSpPr txBox="1">
            <a:spLocks/>
          </p:cNvSpPr>
          <p:nvPr/>
        </p:nvSpPr>
        <p:spPr>
          <a:xfrm>
            <a:off x="640064" y="1597552"/>
            <a:ext cx="77181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7100" b="0" i="0" u="none" strike="noStrike" cap="none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4800" dirty="0" smtClean="0"/>
              <a:t>FUTURE</a:t>
            </a:r>
          </a:p>
          <a:p>
            <a:r>
              <a:rPr lang="en-SG" sz="4800" dirty="0" smtClean="0"/>
              <a:t>IMPLICATION</a:t>
            </a:r>
            <a:endParaRPr lang="en-SG" sz="4800" dirty="0"/>
          </a:p>
        </p:txBody>
      </p:sp>
      <p:sp>
        <p:nvSpPr>
          <p:cNvPr id="6" name="Google Shape;1123;p44"/>
          <p:cNvSpPr txBox="1">
            <a:spLocks/>
          </p:cNvSpPr>
          <p:nvPr/>
        </p:nvSpPr>
        <p:spPr>
          <a:xfrm>
            <a:off x="2846597" y="984417"/>
            <a:ext cx="3397800" cy="1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7100" b="0" i="0" u="none" strike="noStrike" cap="none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dirty="0" smtClean="0">
                <a:solidFill>
                  <a:schemeClr val="accent1"/>
                </a:solidFill>
              </a:rPr>
              <a:t>06.</a:t>
            </a:r>
            <a:endParaRPr lang="en-US" sz="8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 txBox="1">
            <a:spLocks noGrp="1"/>
          </p:cNvSpPr>
          <p:nvPr>
            <p:ph type="title" idx="18"/>
          </p:nvPr>
        </p:nvSpPr>
        <p:spPr>
          <a:xfrm>
            <a:off x="5808475" y="3823225"/>
            <a:ext cx="3061205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PROJECT</a:t>
            </a:r>
            <a:br>
              <a:rPr lang="en" sz="1200" dirty="0" smtClean="0"/>
            </a:br>
            <a:r>
              <a:rPr lang="en" sz="1200" dirty="0" smtClean="0"/>
              <a:t>IMPLICATION</a:t>
            </a:r>
            <a:endParaRPr sz="1200" dirty="0"/>
          </a:p>
        </p:txBody>
      </p:sp>
      <p:sp>
        <p:nvSpPr>
          <p:cNvPr id="474" name="Google Shape;474;p33"/>
          <p:cNvSpPr txBox="1">
            <a:spLocks noGrp="1"/>
          </p:cNvSpPr>
          <p:nvPr>
            <p:ph type="title"/>
          </p:nvPr>
        </p:nvSpPr>
        <p:spPr>
          <a:xfrm>
            <a:off x="377950" y="2052235"/>
            <a:ext cx="26836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INTRODUCTION</a:t>
            </a:r>
            <a:endParaRPr sz="1200" dirty="0"/>
          </a:p>
        </p:txBody>
      </p:sp>
      <p:sp>
        <p:nvSpPr>
          <p:cNvPr id="475" name="Google Shape;475;p33"/>
          <p:cNvSpPr txBox="1">
            <a:spLocks noGrp="1"/>
          </p:cNvSpPr>
          <p:nvPr>
            <p:ph type="title" idx="9"/>
          </p:nvPr>
        </p:nvSpPr>
        <p:spPr>
          <a:xfrm>
            <a:off x="631947" y="374422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</a:t>
            </a:r>
            <a:endParaRPr dirty="0"/>
          </a:p>
        </p:txBody>
      </p:sp>
      <p:sp>
        <p:nvSpPr>
          <p:cNvPr id="477" name="Google Shape;477;p33"/>
          <p:cNvSpPr txBox="1">
            <a:spLocks noGrp="1"/>
          </p:cNvSpPr>
          <p:nvPr>
            <p:ph type="title" idx="15"/>
          </p:nvPr>
        </p:nvSpPr>
        <p:spPr>
          <a:xfrm>
            <a:off x="3342640" y="3823225"/>
            <a:ext cx="222911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LIMITATIONS &amp;</a:t>
            </a:r>
            <a:br>
              <a:rPr lang="en" sz="1200" dirty="0" smtClean="0"/>
            </a:br>
            <a:r>
              <a:rPr lang="en" sz="1200" dirty="0" smtClean="0"/>
              <a:t>FUTUREWORKS</a:t>
            </a:r>
            <a:endParaRPr sz="1200" dirty="0"/>
          </a:p>
        </p:txBody>
      </p:sp>
      <p:sp>
        <p:nvSpPr>
          <p:cNvPr id="479" name="Google Shape;479;p33"/>
          <p:cNvSpPr txBox="1">
            <a:spLocks noGrp="1"/>
          </p:cNvSpPr>
          <p:nvPr>
            <p:ph type="title" idx="2"/>
          </p:nvPr>
        </p:nvSpPr>
        <p:spPr>
          <a:xfrm>
            <a:off x="1197540" y="1643585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3"/>
          </p:nvPr>
        </p:nvSpPr>
        <p:spPr>
          <a:xfrm>
            <a:off x="3572250" y="203502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483" name="Google Shape;483;p33"/>
          <p:cNvSpPr txBox="1">
            <a:spLocks noGrp="1"/>
          </p:cNvSpPr>
          <p:nvPr>
            <p:ph type="title" idx="6"/>
          </p:nvPr>
        </p:nvSpPr>
        <p:spPr>
          <a:xfrm>
            <a:off x="6339327" y="205223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PYGAME</a:t>
            </a:r>
            <a:endParaRPr dirty="0"/>
          </a:p>
        </p:txBody>
      </p:sp>
      <p:sp>
        <p:nvSpPr>
          <p:cNvPr id="484" name="Google Shape;484;p33"/>
          <p:cNvSpPr txBox="1">
            <a:spLocks noGrp="1"/>
          </p:cNvSpPr>
          <p:nvPr>
            <p:ph type="title" idx="4"/>
          </p:nvPr>
        </p:nvSpPr>
        <p:spPr>
          <a:xfrm>
            <a:off x="3958350" y="161625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85" name="Google Shape;485;p33"/>
          <p:cNvSpPr txBox="1">
            <a:spLocks noGrp="1"/>
          </p:cNvSpPr>
          <p:nvPr>
            <p:ph type="title" idx="7"/>
          </p:nvPr>
        </p:nvSpPr>
        <p:spPr>
          <a:xfrm>
            <a:off x="6810600" y="161625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87" name="Google Shape;487;p33"/>
          <p:cNvSpPr txBox="1">
            <a:spLocks noGrp="1"/>
          </p:cNvSpPr>
          <p:nvPr>
            <p:ph type="title" idx="13"/>
          </p:nvPr>
        </p:nvSpPr>
        <p:spPr>
          <a:xfrm>
            <a:off x="1106100" y="3335575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488" name="Google Shape;488;p33"/>
          <p:cNvSpPr txBox="1">
            <a:spLocks noGrp="1"/>
          </p:cNvSpPr>
          <p:nvPr>
            <p:ph type="title" idx="16"/>
          </p:nvPr>
        </p:nvSpPr>
        <p:spPr>
          <a:xfrm>
            <a:off x="3958350" y="3285725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489" name="Google Shape;489;p33"/>
          <p:cNvSpPr txBox="1">
            <a:spLocks noGrp="1"/>
          </p:cNvSpPr>
          <p:nvPr>
            <p:ph type="title" idx="19"/>
          </p:nvPr>
        </p:nvSpPr>
        <p:spPr>
          <a:xfrm>
            <a:off x="6810600" y="3285725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  <p:sp>
        <p:nvSpPr>
          <p:cNvPr id="491" name="Google Shape;491;p3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5"/>
          <p:cNvSpPr txBox="1">
            <a:spLocks noGrp="1"/>
          </p:cNvSpPr>
          <p:nvPr>
            <p:ph type="title"/>
          </p:nvPr>
        </p:nvSpPr>
        <p:spPr>
          <a:xfrm>
            <a:off x="652214" y="583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SG" dirty="0"/>
              <a:t>COMPUTER </a:t>
            </a:r>
            <a:r>
              <a:rPr lang="en-SG" dirty="0" smtClean="0"/>
              <a:t>VISION </a:t>
            </a:r>
            <a:r>
              <a:rPr lang="en" dirty="0" smtClean="0"/>
              <a:t>&amp;</a:t>
            </a:r>
            <a:br>
              <a:rPr lang="en" dirty="0" smtClean="0"/>
            </a:br>
            <a:r>
              <a:rPr lang="en" dirty="0" smtClean="0"/>
              <a:t>MACHINE LEARNING</a:t>
            </a:r>
            <a:endParaRPr dirty="0"/>
          </a:p>
        </p:txBody>
      </p:sp>
      <p:sp>
        <p:nvSpPr>
          <p:cNvPr id="1135" name="Google Shape;1135;p45"/>
          <p:cNvSpPr txBox="1">
            <a:spLocks noGrp="1"/>
          </p:cNvSpPr>
          <p:nvPr>
            <p:ph type="title" idx="2"/>
          </p:nvPr>
        </p:nvSpPr>
        <p:spPr>
          <a:xfrm>
            <a:off x="950752" y="1897039"/>
            <a:ext cx="2644478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SIGN LANGUAGE</a:t>
            </a:r>
            <a:br>
              <a:rPr lang="en" dirty="0" smtClean="0"/>
            </a:br>
            <a:r>
              <a:rPr lang="en" dirty="0" smtClean="0"/>
              <a:t>TRANSLATION</a:t>
            </a:r>
            <a:endParaRPr dirty="0"/>
          </a:p>
        </p:txBody>
      </p:sp>
      <p:sp>
        <p:nvSpPr>
          <p:cNvPr id="1136" name="Google Shape;1136;p45"/>
          <p:cNvSpPr txBox="1">
            <a:spLocks noGrp="1"/>
          </p:cNvSpPr>
          <p:nvPr>
            <p:ph type="subTitle" idx="1"/>
          </p:nvPr>
        </p:nvSpPr>
        <p:spPr>
          <a:xfrm>
            <a:off x="1009003" y="2551037"/>
            <a:ext cx="19860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Detect sign language input and translate them into english</a:t>
            </a:r>
            <a:endParaRPr dirty="0"/>
          </a:p>
        </p:txBody>
      </p:sp>
      <p:sp>
        <p:nvSpPr>
          <p:cNvPr id="1139" name="Google Shape;1139;p45"/>
          <p:cNvSpPr txBox="1">
            <a:spLocks noGrp="1"/>
          </p:cNvSpPr>
          <p:nvPr>
            <p:ph type="title" idx="5"/>
          </p:nvPr>
        </p:nvSpPr>
        <p:spPr>
          <a:xfrm>
            <a:off x="1009003" y="3569789"/>
            <a:ext cx="2315239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MASK DETECTION</a:t>
            </a:r>
            <a:endParaRPr dirty="0"/>
          </a:p>
        </p:txBody>
      </p:sp>
      <p:sp>
        <p:nvSpPr>
          <p:cNvPr id="1140" name="Google Shape;1140;p45"/>
          <p:cNvSpPr txBox="1">
            <a:spLocks noGrp="1"/>
          </p:cNvSpPr>
          <p:nvPr>
            <p:ph type="subTitle" idx="6"/>
          </p:nvPr>
        </p:nvSpPr>
        <p:spPr>
          <a:xfrm>
            <a:off x="1009003" y="4026572"/>
            <a:ext cx="2075518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Detect whether someone is wearing a mask or not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01" y="1646426"/>
            <a:ext cx="2411084" cy="15110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01" y="3370853"/>
            <a:ext cx="3500942" cy="1311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57"/>
          <p:cNvSpPr/>
          <p:nvPr/>
        </p:nvSpPr>
        <p:spPr>
          <a:xfrm>
            <a:off x="2056325" y="1592363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57"/>
          <p:cNvSpPr/>
          <p:nvPr/>
        </p:nvSpPr>
        <p:spPr>
          <a:xfrm>
            <a:off x="3601575" y="1592363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57"/>
          <p:cNvSpPr/>
          <p:nvPr/>
        </p:nvSpPr>
        <p:spPr>
          <a:xfrm>
            <a:off x="2056325" y="3106338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57"/>
          <p:cNvSpPr/>
          <p:nvPr/>
        </p:nvSpPr>
        <p:spPr>
          <a:xfrm>
            <a:off x="3601575" y="3106338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57"/>
          <p:cNvSpPr/>
          <p:nvPr/>
        </p:nvSpPr>
        <p:spPr>
          <a:xfrm>
            <a:off x="5369625" y="1592363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57"/>
          <p:cNvSpPr/>
          <p:nvPr/>
        </p:nvSpPr>
        <p:spPr>
          <a:xfrm>
            <a:off x="6914875" y="1592363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57"/>
          <p:cNvSpPr/>
          <p:nvPr/>
        </p:nvSpPr>
        <p:spPr>
          <a:xfrm>
            <a:off x="5369625" y="3106338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57"/>
          <p:cNvSpPr/>
          <p:nvPr/>
        </p:nvSpPr>
        <p:spPr>
          <a:xfrm>
            <a:off x="6914875" y="3106338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263;p58"/>
          <p:cNvSpPr txBox="1">
            <a:spLocks/>
          </p:cNvSpPr>
          <p:nvPr/>
        </p:nvSpPr>
        <p:spPr>
          <a:xfrm>
            <a:off x="878471" y="132931"/>
            <a:ext cx="69242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400" dirty="0" smtClean="0">
                <a:solidFill>
                  <a:schemeClr val="bg2"/>
                </a:solidFill>
              </a:rPr>
              <a:t>IOT HAND GESTURE </a:t>
            </a:r>
            <a:br>
              <a:rPr lang="en-SG" sz="1400" dirty="0" smtClean="0">
                <a:solidFill>
                  <a:schemeClr val="bg2"/>
                </a:solidFill>
              </a:rPr>
            </a:br>
            <a:r>
              <a:rPr lang="en-SG" sz="1400" dirty="0" smtClean="0">
                <a:solidFill>
                  <a:schemeClr val="bg2"/>
                </a:solidFill>
              </a:rPr>
              <a:t>REMOTE CONTROL</a:t>
            </a:r>
            <a:endParaRPr lang="en-SG" sz="1400" dirty="0">
              <a:solidFill>
                <a:schemeClr val="bg2"/>
              </a:solidFill>
            </a:endParaRPr>
          </a:p>
        </p:txBody>
      </p:sp>
      <p:pic>
        <p:nvPicPr>
          <p:cNvPr id="23" name="open cv iot project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807" y="887307"/>
            <a:ext cx="7039554" cy="39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5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59"/>
          <p:cNvSpPr txBox="1">
            <a:spLocks noGrp="1"/>
          </p:cNvSpPr>
          <p:nvPr>
            <p:ph type="title"/>
          </p:nvPr>
        </p:nvSpPr>
        <p:spPr>
          <a:xfrm>
            <a:off x="495509" y="788848"/>
            <a:ext cx="4132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318" name="Google Shape;3318;p59"/>
          <p:cNvSpPr txBox="1">
            <a:spLocks noGrp="1"/>
          </p:cNvSpPr>
          <p:nvPr>
            <p:ph type="subTitle" idx="2"/>
          </p:nvPr>
        </p:nvSpPr>
        <p:spPr>
          <a:xfrm>
            <a:off x="1141952" y="1592813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Aspiring-DataGod9000</a:t>
            </a:r>
            <a:endParaRPr dirty="0"/>
          </a:p>
        </p:txBody>
      </p:sp>
      <p:grpSp>
        <p:nvGrpSpPr>
          <p:cNvPr id="84" name="Google Shape;3167;p56"/>
          <p:cNvGrpSpPr/>
          <p:nvPr/>
        </p:nvGrpSpPr>
        <p:grpSpPr>
          <a:xfrm>
            <a:off x="4996199" y="759489"/>
            <a:ext cx="3566356" cy="3721834"/>
            <a:chOff x="5923576" y="1263454"/>
            <a:chExt cx="2507293" cy="2616601"/>
          </a:xfrm>
        </p:grpSpPr>
        <p:sp>
          <p:nvSpPr>
            <p:cNvPr id="85" name="Google Shape;3168;p56"/>
            <p:cNvSpPr/>
            <p:nvPr/>
          </p:nvSpPr>
          <p:spPr>
            <a:xfrm>
              <a:off x="5923576" y="1263454"/>
              <a:ext cx="2507293" cy="2616601"/>
            </a:xfrm>
            <a:custGeom>
              <a:avLst/>
              <a:gdLst/>
              <a:ahLst/>
              <a:cxnLst/>
              <a:rect l="l" t="t" r="r" b="b"/>
              <a:pathLst>
                <a:path w="31104" h="32460" extrusionOk="0">
                  <a:moveTo>
                    <a:pt x="16921" y="0"/>
                  </a:moveTo>
                  <a:cubicBezTo>
                    <a:pt x="15135" y="0"/>
                    <a:pt x="13349" y="333"/>
                    <a:pt x="11679" y="1030"/>
                  </a:cubicBezTo>
                  <a:cubicBezTo>
                    <a:pt x="6767" y="3086"/>
                    <a:pt x="3183" y="8173"/>
                    <a:pt x="3158" y="13512"/>
                  </a:cubicBezTo>
                  <a:lnTo>
                    <a:pt x="3158" y="20003"/>
                  </a:lnTo>
                  <a:lnTo>
                    <a:pt x="652" y="22183"/>
                  </a:lnTo>
                  <a:cubicBezTo>
                    <a:pt x="276" y="22334"/>
                    <a:pt x="25" y="22685"/>
                    <a:pt x="25" y="23086"/>
                  </a:cubicBezTo>
                  <a:lnTo>
                    <a:pt x="25" y="23261"/>
                  </a:lnTo>
                  <a:cubicBezTo>
                    <a:pt x="0" y="23437"/>
                    <a:pt x="50" y="23612"/>
                    <a:pt x="151" y="23737"/>
                  </a:cubicBezTo>
                  <a:lnTo>
                    <a:pt x="1830" y="29276"/>
                  </a:lnTo>
                  <a:cubicBezTo>
                    <a:pt x="1955" y="29677"/>
                    <a:pt x="2331" y="29928"/>
                    <a:pt x="2732" y="29928"/>
                  </a:cubicBezTo>
                  <a:lnTo>
                    <a:pt x="3158" y="29928"/>
                  </a:lnTo>
                  <a:lnTo>
                    <a:pt x="3158" y="31532"/>
                  </a:lnTo>
                  <a:cubicBezTo>
                    <a:pt x="3158" y="32058"/>
                    <a:pt x="3584" y="32459"/>
                    <a:pt x="4110" y="32459"/>
                  </a:cubicBezTo>
                  <a:lnTo>
                    <a:pt x="30101" y="32459"/>
                  </a:lnTo>
                  <a:cubicBezTo>
                    <a:pt x="30627" y="32459"/>
                    <a:pt x="31053" y="32058"/>
                    <a:pt x="31053" y="31532"/>
                  </a:cubicBezTo>
                  <a:lnTo>
                    <a:pt x="31053" y="27848"/>
                  </a:lnTo>
                  <a:cubicBezTo>
                    <a:pt x="31078" y="27747"/>
                    <a:pt x="31103" y="27622"/>
                    <a:pt x="31103" y="27497"/>
                  </a:cubicBezTo>
                  <a:cubicBezTo>
                    <a:pt x="31028" y="21006"/>
                    <a:pt x="30953" y="14514"/>
                    <a:pt x="30878" y="8023"/>
                  </a:cubicBezTo>
                  <a:cubicBezTo>
                    <a:pt x="30878" y="7822"/>
                    <a:pt x="30802" y="7597"/>
                    <a:pt x="30652" y="7421"/>
                  </a:cubicBezTo>
                  <a:lnTo>
                    <a:pt x="29775" y="6369"/>
                  </a:lnTo>
                  <a:cubicBezTo>
                    <a:pt x="29574" y="6143"/>
                    <a:pt x="29324" y="6018"/>
                    <a:pt x="29023" y="6018"/>
                  </a:cubicBezTo>
                  <a:lnTo>
                    <a:pt x="28672" y="6018"/>
                  </a:lnTo>
                  <a:cubicBezTo>
                    <a:pt x="26059" y="2180"/>
                    <a:pt x="21490" y="0"/>
                    <a:pt x="16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57150" dir="2280000" algn="bl" rotWithShape="0">
                <a:schemeClr val="accent5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69;p56"/>
            <p:cNvSpPr/>
            <p:nvPr/>
          </p:nvSpPr>
          <p:spPr>
            <a:xfrm>
              <a:off x="6234654" y="1338421"/>
              <a:ext cx="2105291" cy="2466827"/>
            </a:xfrm>
            <a:custGeom>
              <a:avLst/>
              <a:gdLst/>
              <a:ahLst/>
              <a:cxnLst/>
              <a:rect l="l" t="t" r="r" b="b"/>
              <a:pathLst>
                <a:path w="26117" h="30602" extrusionOk="0">
                  <a:moveTo>
                    <a:pt x="13008" y="0"/>
                  </a:moveTo>
                  <a:cubicBezTo>
                    <a:pt x="12181" y="0"/>
                    <a:pt x="11354" y="75"/>
                    <a:pt x="10577" y="226"/>
                  </a:cubicBezTo>
                  <a:cubicBezTo>
                    <a:pt x="9700" y="376"/>
                    <a:pt x="8848" y="627"/>
                    <a:pt x="8046" y="953"/>
                  </a:cubicBezTo>
                  <a:cubicBezTo>
                    <a:pt x="7720" y="1078"/>
                    <a:pt x="7419" y="1228"/>
                    <a:pt x="7119" y="1379"/>
                  </a:cubicBezTo>
                  <a:cubicBezTo>
                    <a:pt x="6342" y="1755"/>
                    <a:pt x="5615" y="2206"/>
                    <a:pt x="4938" y="2732"/>
                  </a:cubicBezTo>
                  <a:cubicBezTo>
                    <a:pt x="4337" y="3183"/>
                    <a:pt x="3760" y="3710"/>
                    <a:pt x="3259" y="4261"/>
                  </a:cubicBezTo>
                  <a:cubicBezTo>
                    <a:pt x="2156" y="5464"/>
                    <a:pt x="1304" y="6892"/>
                    <a:pt x="728" y="8446"/>
                  </a:cubicBezTo>
                  <a:cubicBezTo>
                    <a:pt x="527" y="9023"/>
                    <a:pt x="352" y="9599"/>
                    <a:pt x="251" y="10201"/>
                  </a:cubicBezTo>
                  <a:cubicBezTo>
                    <a:pt x="76" y="10978"/>
                    <a:pt x="1" y="11780"/>
                    <a:pt x="1" y="12582"/>
                  </a:cubicBezTo>
                  <a:lnTo>
                    <a:pt x="1" y="30602"/>
                  </a:lnTo>
                  <a:lnTo>
                    <a:pt x="25991" y="30602"/>
                  </a:lnTo>
                  <a:lnTo>
                    <a:pt x="25991" y="19775"/>
                  </a:lnTo>
                  <a:cubicBezTo>
                    <a:pt x="25991" y="18472"/>
                    <a:pt x="26066" y="17143"/>
                    <a:pt x="26091" y="15790"/>
                  </a:cubicBezTo>
                  <a:cubicBezTo>
                    <a:pt x="26116" y="14963"/>
                    <a:pt x="26116" y="14136"/>
                    <a:pt x="26091" y="13309"/>
                  </a:cubicBezTo>
                  <a:cubicBezTo>
                    <a:pt x="26091" y="13083"/>
                    <a:pt x="26066" y="12883"/>
                    <a:pt x="26066" y="12657"/>
                  </a:cubicBezTo>
                  <a:cubicBezTo>
                    <a:pt x="25991" y="11554"/>
                    <a:pt x="25841" y="10451"/>
                    <a:pt x="25540" y="9399"/>
                  </a:cubicBezTo>
                  <a:cubicBezTo>
                    <a:pt x="25014" y="7469"/>
                    <a:pt x="24011" y="5639"/>
                    <a:pt x="22607" y="4136"/>
                  </a:cubicBezTo>
                  <a:cubicBezTo>
                    <a:pt x="22482" y="3985"/>
                    <a:pt x="22332" y="3835"/>
                    <a:pt x="22181" y="3710"/>
                  </a:cubicBezTo>
                  <a:cubicBezTo>
                    <a:pt x="22106" y="3634"/>
                    <a:pt x="22031" y="3559"/>
                    <a:pt x="21956" y="3484"/>
                  </a:cubicBezTo>
                  <a:cubicBezTo>
                    <a:pt x="21805" y="3334"/>
                    <a:pt x="21630" y="3183"/>
                    <a:pt x="21455" y="3058"/>
                  </a:cubicBezTo>
                  <a:cubicBezTo>
                    <a:pt x="21329" y="2933"/>
                    <a:pt x="21179" y="2832"/>
                    <a:pt x="21054" y="2732"/>
                  </a:cubicBezTo>
                  <a:cubicBezTo>
                    <a:pt x="21003" y="2682"/>
                    <a:pt x="20928" y="2632"/>
                    <a:pt x="20878" y="2582"/>
                  </a:cubicBezTo>
                  <a:cubicBezTo>
                    <a:pt x="20427" y="2256"/>
                    <a:pt x="19976" y="1955"/>
                    <a:pt x="19475" y="1679"/>
                  </a:cubicBezTo>
                  <a:cubicBezTo>
                    <a:pt x="17570" y="602"/>
                    <a:pt x="15364" y="0"/>
                    <a:pt x="13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170;p56"/>
            <p:cNvSpPr/>
            <p:nvPr/>
          </p:nvSpPr>
          <p:spPr>
            <a:xfrm>
              <a:off x="6277136" y="2158628"/>
              <a:ext cx="282860" cy="280926"/>
            </a:xfrm>
            <a:custGeom>
              <a:avLst/>
              <a:gdLst/>
              <a:ahLst/>
              <a:cxnLst/>
              <a:rect l="l" t="t" r="r" b="b"/>
              <a:pathLst>
                <a:path w="3509" h="3485" extrusionOk="0">
                  <a:moveTo>
                    <a:pt x="0" y="1"/>
                  </a:moveTo>
                  <a:lnTo>
                    <a:pt x="0" y="3484"/>
                  </a:lnTo>
                  <a:lnTo>
                    <a:pt x="3509" y="348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171;p56"/>
            <p:cNvSpPr/>
            <p:nvPr/>
          </p:nvSpPr>
          <p:spPr>
            <a:xfrm>
              <a:off x="7077200" y="3441536"/>
              <a:ext cx="282860" cy="282941"/>
            </a:xfrm>
            <a:custGeom>
              <a:avLst/>
              <a:gdLst/>
              <a:ahLst/>
              <a:cxnLst/>
              <a:rect l="l" t="t" r="r" b="b"/>
              <a:pathLst>
                <a:path w="3509" h="3510" extrusionOk="0">
                  <a:moveTo>
                    <a:pt x="0" y="1"/>
                  </a:moveTo>
                  <a:lnTo>
                    <a:pt x="0" y="3509"/>
                  </a:lnTo>
                  <a:lnTo>
                    <a:pt x="3509" y="3509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172;p56"/>
            <p:cNvSpPr/>
            <p:nvPr/>
          </p:nvSpPr>
          <p:spPr>
            <a:xfrm>
              <a:off x="7774163" y="1473765"/>
              <a:ext cx="282941" cy="282941"/>
            </a:xfrm>
            <a:custGeom>
              <a:avLst/>
              <a:gdLst/>
              <a:ahLst/>
              <a:cxnLst/>
              <a:rect l="l" t="t" r="r" b="b"/>
              <a:pathLst>
                <a:path w="3510" h="3510" extrusionOk="0">
                  <a:moveTo>
                    <a:pt x="1" y="0"/>
                  </a:moveTo>
                  <a:lnTo>
                    <a:pt x="1" y="3509"/>
                  </a:lnTo>
                  <a:lnTo>
                    <a:pt x="3509" y="3509"/>
                  </a:lnTo>
                  <a:lnTo>
                    <a:pt x="3509" y="2457"/>
                  </a:lnTo>
                  <a:cubicBezTo>
                    <a:pt x="3384" y="2306"/>
                    <a:pt x="3234" y="2156"/>
                    <a:pt x="3083" y="2031"/>
                  </a:cubicBezTo>
                  <a:cubicBezTo>
                    <a:pt x="3008" y="1955"/>
                    <a:pt x="2933" y="1880"/>
                    <a:pt x="2858" y="1805"/>
                  </a:cubicBezTo>
                  <a:cubicBezTo>
                    <a:pt x="2707" y="1655"/>
                    <a:pt x="2532" y="1504"/>
                    <a:pt x="2357" y="1379"/>
                  </a:cubicBezTo>
                  <a:cubicBezTo>
                    <a:pt x="2231" y="1254"/>
                    <a:pt x="2081" y="1153"/>
                    <a:pt x="1956" y="1053"/>
                  </a:cubicBezTo>
                  <a:cubicBezTo>
                    <a:pt x="1905" y="1003"/>
                    <a:pt x="1830" y="953"/>
                    <a:pt x="1780" y="903"/>
                  </a:cubicBezTo>
                  <a:cubicBezTo>
                    <a:pt x="1329" y="577"/>
                    <a:pt x="878" y="276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173;p56"/>
            <p:cNvSpPr/>
            <p:nvPr/>
          </p:nvSpPr>
          <p:spPr>
            <a:xfrm>
              <a:off x="6806428" y="1447486"/>
              <a:ext cx="291002" cy="565802"/>
            </a:xfrm>
            <a:custGeom>
              <a:avLst/>
              <a:gdLst/>
              <a:ahLst/>
              <a:cxnLst/>
              <a:rect l="l" t="t" r="r" b="b"/>
              <a:pathLst>
                <a:path w="3610" h="7019" extrusionOk="0">
                  <a:moveTo>
                    <a:pt x="1" y="1"/>
                  </a:moveTo>
                  <a:lnTo>
                    <a:pt x="1229" y="7018"/>
                  </a:lnTo>
                  <a:lnTo>
                    <a:pt x="3610" y="42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174;p56"/>
            <p:cNvSpPr/>
            <p:nvPr/>
          </p:nvSpPr>
          <p:spPr>
            <a:xfrm>
              <a:off x="7566106" y="3679981"/>
              <a:ext cx="424331" cy="125268"/>
            </a:xfrm>
            <a:custGeom>
              <a:avLst/>
              <a:gdLst/>
              <a:ahLst/>
              <a:cxnLst/>
              <a:rect l="l" t="t" r="r" b="b"/>
              <a:pathLst>
                <a:path w="5264" h="1554" extrusionOk="0">
                  <a:moveTo>
                    <a:pt x="4436" y="0"/>
                  </a:moveTo>
                  <a:lnTo>
                    <a:pt x="0" y="1554"/>
                  </a:lnTo>
                  <a:lnTo>
                    <a:pt x="5263" y="1554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175;p56"/>
            <p:cNvSpPr/>
            <p:nvPr/>
          </p:nvSpPr>
          <p:spPr>
            <a:xfrm>
              <a:off x="6444807" y="3679497"/>
              <a:ext cx="278911" cy="125752"/>
            </a:xfrm>
            <a:custGeom>
              <a:avLst/>
              <a:gdLst/>
              <a:ahLst/>
              <a:cxnLst/>
              <a:rect l="l" t="t" r="r" b="b"/>
              <a:pathLst>
                <a:path w="3460" h="1560" extrusionOk="0">
                  <a:moveTo>
                    <a:pt x="1128" y="0"/>
                  </a:moveTo>
                  <a:cubicBezTo>
                    <a:pt x="1086" y="0"/>
                    <a:pt x="1044" y="2"/>
                    <a:pt x="1003" y="6"/>
                  </a:cubicBezTo>
                  <a:cubicBezTo>
                    <a:pt x="928" y="6"/>
                    <a:pt x="878" y="6"/>
                    <a:pt x="827" y="31"/>
                  </a:cubicBezTo>
                  <a:cubicBezTo>
                    <a:pt x="677" y="56"/>
                    <a:pt x="552" y="106"/>
                    <a:pt x="451" y="181"/>
                  </a:cubicBezTo>
                  <a:cubicBezTo>
                    <a:pt x="401" y="232"/>
                    <a:pt x="351" y="257"/>
                    <a:pt x="326" y="307"/>
                  </a:cubicBezTo>
                  <a:cubicBezTo>
                    <a:pt x="25" y="608"/>
                    <a:pt x="0" y="1059"/>
                    <a:pt x="151" y="1560"/>
                  </a:cubicBezTo>
                  <a:lnTo>
                    <a:pt x="3459" y="1560"/>
                  </a:lnTo>
                  <a:cubicBezTo>
                    <a:pt x="3259" y="1284"/>
                    <a:pt x="3008" y="1009"/>
                    <a:pt x="2707" y="733"/>
                  </a:cubicBezTo>
                  <a:cubicBezTo>
                    <a:pt x="2222" y="271"/>
                    <a:pt x="1630" y="0"/>
                    <a:pt x="1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176;p56"/>
            <p:cNvSpPr/>
            <p:nvPr/>
          </p:nvSpPr>
          <p:spPr>
            <a:xfrm>
              <a:off x="6462945" y="3658216"/>
              <a:ext cx="278911" cy="147033"/>
            </a:xfrm>
            <a:custGeom>
              <a:avLst/>
              <a:gdLst/>
              <a:ahLst/>
              <a:cxnLst/>
              <a:rect l="l" t="t" r="r" b="b"/>
              <a:pathLst>
                <a:path w="3460" h="1824" extrusionOk="0">
                  <a:moveTo>
                    <a:pt x="1101" y="0"/>
                  </a:moveTo>
                  <a:cubicBezTo>
                    <a:pt x="790" y="0"/>
                    <a:pt x="517" y="95"/>
                    <a:pt x="327" y="295"/>
                  </a:cubicBezTo>
                  <a:cubicBezTo>
                    <a:pt x="302" y="345"/>
                    <a:pt x="252" y="395"/>
                    <a:pt x="226" y="445"/>
                  </a:cubicBezTo>
                  <a:cubicBezTo>
                    <a:pt x="1" y="796"/>
                    <a:pt x="51" y="1323"/>
                    <a:pt x="302" y="1824"/>
                  </a:cubicBezTo>
                  <a:lnTo>
                    <a:pt x="3460" y="1824"/>
                  </a:lnTo>
                  <a:cubicBezTo>
                    <a:pt x="3334" y="1448"/>
                    <a:pt x="3084" y="1047"/>
                    <a:pt x="2733" y="721"/>
                  </a:cubicBezTo>
                  <a:cubicBezTo>
                    <a:pt x="2220" y="255"/>
                    <a:pt x="161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177;p56"/>
            <p:cNvSpPr/>
            <p:nvPr/>
          </p:nvSpPr>
          <p:spPr>
            <a:xfrm>
              <a:off x="6477132" y="3668212"/>
              <a:ext cx="256662" cy="137037"/>
            </a:xfrm>
            <a:custGeom>
              <a:avLst/>
              <a:gdLst/>
              <a:ahLst/>
              <a:cxnLst/>
              <a:rect l="l" t="t" r="r" b="b"/>
              <a:pathLst>
                <a:path w="3184" h="1700" extrusionOk="0">
                  <a:moveTo>
                    <a:pt x="1009" y="0"/>
                  </a:moveTo>
                  <a:cubicBezTo>
                    <a:pt x="785" y="0"/>
                    <a:pt x="583" y="56"/>
                    <a:pt x="426" y="171"/>
                  </a:cubicBezTo>
                  <a:cubicBezTo>
                    <a:pt x="376" y="196"/>
                    <a:pt x="326" y="246"/>
                    <a:pt x="301" y="271"/>
                  </a:cubicBezTo>
                  <a:cubicBezTo>
                    <a:pt x="0" y="597"/>
                    <a:pt x="0" y="1149"/>
                    <a:pt x="276" y="1700"/>
                  </a:cubicBezTo>
                  <a:lnTo>
                    <a:pt x="351" y="1700"/>
                  </a:lnTo>
                  <a:cubicBezTo>
                    <a:pt x="76" y="1174"/>
                    <a:pt x="50" y="622"/>
                    <a:pt x="351" y="321"/>
                  </a:cubicBezTo>
                  <a:cubicBezTo>
                    <a:pt x="426" y="246"/>
                    <a:pt x="502" y="196"/>
                    <a:pt x="602" y="146"/>
                  </a:cubicBezTo>
                  <a:cubicBezTo>
                    <a:pt x="727" y="96"/>
                    <a:pt x="853" y="71"/>
                    <a:pt x="1003" y="71"/>
                  </a:cubicBezTo>
                  <a:cubicBezTo>
                    <a:pt x="1228" y="71"/>
                    <a:pt x="1479" y="121"/>
                    <a:pt x="1705" y="246"/>
                  </a:cubicBezTo>
                  <a:cubicBezTo>
                    <a:pt x="1955" y="347"/>
                    <a:pt x="2206" y="497"/>
                    <a:pt x="2431" y="722"/>
                  </a:cubicBezTo>
                  <a:cubicBezTo>
                    <a:pt x="2757" y="998"/>
                    <a:pt x="2983" y="1349"/>
                    <a:pt x="3108" y="1700"/>
                  </a:cubicBezTo>
                  <a:lnTo>
                    <a:pt x="3183" y="1700"/>
                  </a:lnTo>
                  <a:cubicBezTo>
                    <a:pt x="3108" y="1524"/>
                    <a:pt x="3033" y="1374"/>
                    <a:pt x="2958" y="1224"/>
                  </a:cubicBezTo>
                  <a:cubicBezTo>
                    <a:pt x="2832" y="1023"/>
                    <a:pt x="2657" y="848"/>
                    <a:pt x="2482" y="672"/>
                  </a:cubicBezTo>
                  <a:cubicBezTo>
                    <a:pt x="2027" y="234"/>
                    <a:pt x="1470" y="0"/>
                    <a:pt x="1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178;p56"/>
            <p:cNvSpPr/>
            <p:nvPr/>
          </p:nvSpPr>
          <p:spPr>
            <a:xfrm>
              <a:off x="5982100" y="1825306"/>
              <a:ext cx="2353812" cy="1775919"/>
            </a:xfrm>
            <a:custGeom>
              <a:avLst/>
              <a:gdLst/>
              <a:ahLst/>
              <a:cxnLst/>
              <a:rect l="l" t="t" r="r" b="b"/>
              <a:pathLst>
                <a:path w="29200" h="22031" extrusionOk="0">
                  <a:moveTo>
                    <a:pt x="5690" y="0"/>
                  </a:moveTo>
                  <a:lnTo>
                    <a:pt x="4613" y="12181"/>
                  </a:lnTo>
                  <a:lnTo>
                    <a:pt x="1" y="16216"/>
                  </a:lnTo>
                  <a:lnTo>
                    <a:pt x="1780" y="22031"/>
                  </a:lnTo>
                  <a:lnTo>
                    <a:pt x="24913" y="22031"/>
                  </a:lnTo>
                  <a:lnTo>
                    <a:pt x="24964" y="22005"/>
                  </a:lnTo>
                  <a:lnTo>
                    <a:pt x="29199" y="20527"/>
                  </a:lnTo>
                  <a:lnTo>
                    <a:pt x="28949" y="1078"/>
                  </a:lnTo>
                  <a:lnTo>
                    <a:pt x="2807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179;p56"/>
            <p:cNvSpPr/>
            <p:nvPr/>
          </p:nvSpPr>
          <p:spPr>
            <a:xfrm>
              <a:off x="6456899" y="1918249"/>
              <a:ext cx="1664838" cy="796024"/>
            </a:xfrm>
            <a:custGeom>
              <a:avLst/>
              <a:gdLst/>
              <a:ahLst/>
              <a:cxnLst/>
              <a:rect l="l" t="t" r="r" b="b"/>
              <a:pathLst>
                <a:path w="20653" h="9875" extrusionOk="0">
                  <a:moveTo>
                    <a:pt x="853" y="0"/>
                  </a:moveTo>
                  <a:lnTo>
                    <a:pt x="226" y="7243"/>
                  </a:lnTo>
                  <a:lnTo>
                    <a:pt x="1" y="9825"/>
                  </a:lnTo>
                  <a:lnTo>
                    <a:pt x="20126" y="9875"/>
                  </a:lnTo>
                  <a:lnTo>
                    <a:pt x="20277" y="7294"/>
                  </a:lnTo>
                  <a:lnTo>
                    <a:pt x="20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180;p56"/>
            <p:cNvSpPr/>
            <p:nvPr/>
          </p:nvSpPr>
          <p:spPr>
            <a:xfrm>
              <a:off x="6456899" y="2502107"/>
              <a:ext cx="1634529" cy="212166"/>
            </a:xfrm>
            <a:custGeom>
              <a:avLst/>
              <a:gdLst/>
              <a:ahLst/>
              <a:cxnLst/>
              <a:rect l="l" t="t" r="r" b="b"/>
              <a:pathLst>
                <a:path w="20277" h="2632" extrusionOk="0">
                  <a:moveTo>
                    <a:pt x="226" y="0"/>
                  </a:moveTo>
                  <a:lnTo>
                    <a:pt x="1" y="2582"/>
                  </a:lnTo>
                  <a:lnTo>
                    <a:pt x="20126" y="2632"/>
                  </a:lnTo>
                  <a:lnTo>
                    <a:pt x="20277" y="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181;p56"/>
            <p:cNvSpPr/>
            <p:nvPr/>
          </p:nvSpPr>
          <p:spPr>
            <a:xfrm>
              <a:off x="6452868" y="2627375"/>
              <a:ext cx="198059" cy="82867"/>
            </a:xfrm>
            <a:custGeom>
              <a:avLst/>
              <a:gdLst/>
              <a:ahLst/>
              <a:cxnLst/>
              <a:rect l="l" t="t" r="r" b="b"/>
              <a:pathLst>
                <a:path w="2457" h="1028" extrusionOk="0">
                  <a:moveTo>
                    <a:pt x="1103" y="0"/>
                  </a:moveTo>
                  <a:cubicBezTo>
                    <a:pt x="677" y="0"/>
                    <a:pt x="301" y="176"/>
                    <a:pt x="51" y="476"/>
                  </a:cubicBezTo>
                  <a:lnTo>
                    <a:pt x="1" y="1028"/>
                  </a:lnTo>
                  <a:lnTo>
                    <a:pt x="2457" y="1028"/>
                  </a:lnTo>
                  <a:cubicBezTo>
                    <a:pt x="2281" y="426"/>
                    <a:pt x="1755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82;p56"/>
            <p:cNvSpPr/>
            <p:nvPr/>
          </p:nvSpPr>
          <p:spPr>
            <a:xfrm>
              <a:off x="6650849" y="2627375"/>
              <a:ext cx="218292" cy="82867"/>
            </a:xfrm>
            <a:custGeom>
              <a:avLst/>
              <a:gdLst/>
              <a:ahLst/>
              <a:cxnLst/>
              <a:rect l="l" t="t" r="r" b="b"/>
              <a:pathLst>
                <a:path w="2708" h="1028" extrusionOk="0">
                  <a:moveTo>
                    <a:pt x="1354" y="0"/>
                  </a:moveTo>
                  <a:cubicBezTo>
                    <a:pt x="703" y="0"/>
                    <a:pt x="176" y="426"/>
                    <a:pt x="1" y="1028"/>
                  </a:cubicBezTo>
                  <a:lnTo>
                    <a:pt x="2708" y="1028"/>
                  </a:lnTo>
                  <a:cubicBezTo>
                    <a:pt x="2682" y="1003"/>
                    <a:pt x="2682" y="953"/>
                    <a:pt x="2657" y="928"/>
                  </a:cubicBezTo>
                  <a:cubicBezTo>
                    <a:pt x="2482" y="401"/>
                    <a:pt x="1956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83;p56"/>
            <p:cNvSpPr/>
            <p:nvPr/>
          </p:nvSpPr>
          <p:spPr>
            <a:xfrm>
              <a:off x="6863017" y="2627375"/>
              <a:ext cx="218292" cy="82867"/>
            </a:xfrm>
            <a:custGeom>
              <a:avLst/>
              <a:gdLst/>
              <a:ahLst/>
              <a:cxnLst/>
              <a:rect l="l" t="t" r="r" b="b"/>
              <a:pathLst>
                <a:path w="2708" h="1028" extrusionOk="0">
                  <a:moveTo>
                    <a:pt x="1354" y="0"/>
                  </a:moveTo>
                  <a:cubicBezTo>
                    <a:pt x="752" y="0"/>
                    <a:pt x="226" y="401"/>
                    <a:pt x="25" y="928"/>
                  </a:cubicBezTo>
                  <a:cubicBezTo>
                    <a:pt x="25" y="953"/>
                    <a:pt x="25" y="1003"/>
                    <a:pt x="0" y="1028"/>
                  </a:cubicBezTo>
                  <a:lnTo>
                    <a:pt x="2707" y="1028"/>
                  </a:lnTo>
                  <a:cubicBezTo>
                    <a:pt x="2532" y="426"/>
                    <a:pt x="200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84;p56"/>
            <p:cNvSpPr/>
            <p:nvPr/>
          </p:nvSpPr>
          <p:spPr>
            <a:xfrm>
              <a:off x="7081231" y="2627375"/>
              <a:ext cx="218211" cy="82867"/>
            </a:xfrm>
            <a:custGeom>
              <a:avLst/>
              <a:gdLst/>
              <a:ahLst/>
              <a:cxnLst/>
              <a:rect l="l" t="t" r="r" b="b"/>
              <a:pathLst>
                <a:path w="2707" h="1028" extrusionOk="0">
                  <a:moveTo>
                    <a:pt x="1354" y="0"/>
                  </a:moveTo>
                  <a:cubicBezTo>
                    <a:pt x="702" y="0"/>
                    <a:pt x="176" y="426"/>
                    <a:pt x="0" y="1028"/>
                  </a:cubicBezTo>
                  <a:lnTo>
                    <a:pt x="2707" y="1028"/>
                  </a:lnTo>
                  <a:cubicBezTo>
                    <a:pt x="2707" y="1003"/>
                    <a:pt x="2682" y="953"/>
                    <a:pt x="2682" y="928"/>
                  </a:cubicBezTo>
                  <a:cubicBezTo>
                    <a:pt x="2481" y="401"/>
                    <a:pt x="195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85;p56"/>
            <p:cNvSpPr/>
            <p:nvPr/>
          </p:nvSpPr>
          <p:spPr>
            <a:xfrm>
              <a:off x="7293319" y="2627375"/>
              <a:ext cx="218292" cy="82867"/>
            </a:xfrm>
            <a:custGeom>
              <a:avLst/>
              <a:gdLst/>
              <a:ahLst/>
              <a:cxnLst/>
              <a:rect l="l" t="t" r="r" b="b"/>
              <a:pathLst>
                <a:path w="2708" h="1028" extrusionOk="0">
                  <a:moveTo>
                    <a:pt x="1354" y="0"/>
                  </a:moveTo>
                  <a:cubicBezTo>
                    <a:pt x="753" y="0"/>
                    <a:pt x="226" y="401"/>
                    <a:pt x="51" y="928"/>
                  </a:cubicBezTo>
                  <a:cubicBezTo>
                    <a:pt x="26" y="953"/>
                    <a:pt x="26" y="1003"/>
                    <a:pt x="1" y="1028"/>
                  </a:cubicBezTo>
                  <a:lnTo>
                    <a:pt x="2708" y="1028"/>
                  </a:lnTo>
                  <a:cubicBezTo>
                    <a:pt x="2557" y="426"/>
                    <a:pt x="2006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86;p56"/>
            <p:cNvSpPr/>
            <p:nvPr/>
          </p:nvSpPr>
          <p:spPr>
            <a:xfrm>
              <a:off x="7511533" y="2627375"/>
              <a:ext cx="218292" cy="82867"/>
            </a:xfrm>
            <a:custGeom>
              <a:avLst/>
              <a:gdLst/>
              <a:ahLst/>
              <a:cxnLst/>
              <a:rect l="l" t="t" r="r" b="b"/>
              <a:pathLst>
                <a:path w="2708" h="1028" extrusionOk="0">
                  <a:moveTo>
                    <a:pt x="1354" y="0"/>
                  </a:moveTo>
                  <a:cubicBezTo>
                    <a:pt x="702" y="0"/>
                    <a:pt x="176" y="426"/>
                    <a:pt x="1" y="1028"/>
                  </a:cubicBezTo>
                  <a:lnTo>
                    <a:pt x="2707" y="1028"/>
                  </a:lnTo>
                  <a:cubicBezTo>
                    <a:pt x="2707" y="1003"/>
                    <a:pt x="2682" y="953"/>
                    <a:pt x="2682" y="928"/>
                  </a:cubicBezTo>
                  <a:cubicBezTo>
                    <a:pt x="2482" y="401"/>
                    <a:pt x="195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87;p56"/>
            <p:cNvSpPr/>
            <p:nvPr/>
          </p:nvSpPr>
          <p:spPr>
            <a:xfrm>
              <a:off x="7725716" y="2627375"/>
              <a:ext cx="216196" cy="82867"/>
            </a:xfrm>
            <a:custGeom>
              <a:avLst/>
              <a:gdLst/>
              <a:ahLst/>
              <a:cxnLst/>
              <a:rect l="l" t="t" r="r" b="b"/>
              <a:pathLst>
                <a:path w="2682" h="1028" extrusionOk="0">
                  <a:moveTo>
                    <a:pt x="1329" y="0"/>
                  </a:moveTo>
                  <a:cubicBezTo>
                    <a:pt x="727" y="0"/>
                    <a:pt x="201" y="401"/>
                    <a:pt x="25" y="928"/>
                  </a:cubicBezTo>
                  <a:cubicBezTo>
                    <a:pt x="0" y="953"/>
                    <a:pt x="0" y="1003"/>
                    <a:pt x="0" y="1028"/>
                  </a:cubicBezTo>
                  <a:lnTo>
                    <a:pt x="2682" y="1028"/>
                  </a:lnTo>
                  <a:cubicBezTo>
                    <a:pt x="2532" y="426"/>
                    <a:pt x="1980" y="0"/>
                    <a:pt x="1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88;p56"/>
            <p:cNvSpPr/>
            <p:nvPr/>
          </p:nvSpPr>
          <p:spPr>
            <a:xfrm>
              <a:off x="7941834" y="2627375"/>
              <a:ext cx="145582" cy="82867"/>
            </a:xfrm>
            <a:custGeom>
              <a:avLst/>
              <a:gdLst/>
              <a:ahLst/>
              <a:cxnLst/>
              <a:rect l="l" t="t" r="r" b="b"/>
              <a:pathLst>
                <a:path w="1806" h="1028" extrusionOk="0">
                  <a:moveTo>
                    <a:pt x="1354" y="0"/>
                  </a:moveTo>
                  <a:cubicBezTo>
                    <a:pt x="728" y="0"/>
                    <a:pt x="176" y="426"/>
                    <a:pt x="1" y="1028"/>
                  </a:cubicBezTo>
                  <a:lnTo>
                    <a:pt x="1805" y="1028"/>
                  </a:lnTo>
                  <a:lnTo>
                    <a:pt x="1730" y="50"/>
                  </a:lnTo>
                  <a:cubicBezTo>
                    <a:pt x="1605" y="25"/>
                    <a:pt x="1480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89;p56"/>
            <p:cNvSpPr/>
            <p:nvPr/>
          </p:nvSpPr>
          <p:spPr>
            <a:xfrm>
              <a:off x="7703467" y="1976852"/>
              <a:ext cx="91009" cy="90928"/>
            </a:xfrm>
            <a:custGeom>
              <a:avLst/>
              <a:gdLst/>
              <a:ahLst/>
              <a:cxnLst/>
              <a:rect l="l" t="t" r="r" b="b"/>
              <a:pathLst>
                <a:path w="1129" h="1128" extrusionOk="0">
                  <a:moveTo>
                    <a:pt x="577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77" y="1128"/>
                  </a:cubicBezTo>
                  <a:cubicBezTo>
                    <a:pt x="878" y="1128"/>
                    <a:pt x="1128" y="877"/>
                    <a:pt x="1128" y="551"/>
                  </a:cubicBezTo>
                  <a:cubicBezTo>
                    <a:pt x="1128" y="251"/>
                    <a:pt x="878" y="0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90;p56"/>
            <p:cNvSpPr/>
            <p:nvPr/>
          </p:nvSpPr>
          <p:spPr>
            <a:xfrm>
              <a:off x="7826722" y="1976852"/>
              <a:ext cx="88993" cy="90928"/>
            </a:xfrm>
            <a:custGeom>
              <a:avLst/>
              <a:gdLst/>
              <a:ahLst/>
              <a:cxnLst/>
              <a:rect l="l" t="t" r="r" b="b"/>
              <a:pathLst>
                <a:path w="1104" h="1128" extrusionOk="0">
                  <a:moveTo>
                    <a:pt x="552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52" y="1128"/>
                  </a:cubicBezTo>
                  <a:cubicBezTo>
                    <a:pt x="852" y="1128"/>
                    <a:pt x="1103" y="877"/>
                    <a:pt x="1103" y="551"/>
                  </a:cubicBezTo>
                  <a:cubicBezTo>
                    <a:pt x="1103" y="251"/>
                    <a:pt x="852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91;p56"/>
            <p:cNvSpPr/>
            <p:nvPr/>
          </p:nvSpPr>
          <p:spPr>
            <a:xfrm>
              <a:off x="7947961" y="1976852"/>
              <a:ext cx="90928" cy="90928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77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77" y="1128"/>
                  </a:cubicBezTo>
                  <a:cubicBezTo>
                    <a:pt x="877" y="1128"/>
                    <a:pt x="1128" y="877"/>
                    <a:pt x="1128" y="551"/>
                  </a:cubicBezTo>
                  <a:cubicBezTo>
                    <a:pt x="1128" y="251"/>
                    <a:pt x="877" y="0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92;p56"/>
            <p:cNvSpPr/>
            <p:nvPr/>
          </p:nvSpPr>
          <p:spPr>
            <a:xfrm>
              <a:off x="6541782" y="2166689"/>
              <a:ext cx="163719" cy="70856"/>
            </a:xfrm>
            <a:custGeom>
              <a:avLst/>
              <a:gdLst/>
              <a:ahLst/>
              <a:cxnLst/>
              <a:rect l="l" t="t" r="r" b="b"/>
              <a:pathLst>
                <a:path w="2031" h="879" extrusionOk="0">
                  <a:moveTo>
                    <a:pt x="0" y="1"/>
                  </a:moveTo>
                  <a:lnTo>
                    <a:pt x="0" y="878"/>
                  </a:lnTo>
                  <a:lnTo>
                    <a:pt x="2030" y="878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93;p56"/>
            <p:cNvSpPr/>
            <p:nvPr/>
          </p:nvSpPr>
          <p:spPr>
            <a:xfrm>
              <a:off x="6743793" y="2160643"/>
              <a:ext cx="163719" cy="70776"/>
            </a:xfrm>
            <a:custGeom>
              <a:avLst/>
              <a:gdLst/>
              <a:ahLst/>
              <a:cxnLst/>
              <a:rect l="l" t="t" r="r" b="b"/>
              <a:pathLst>
                <a:path w="2031" h="878" extrusionOk="0">
                  <a:moveTo>
                    <a:pt x="1" y="1"/>
                  </a:moveTo>
                  <a:lnTo>
                    <a:pt x="1" y="878"/>
                  </a:lnTo>
                  <a:lnTo>
                    <a:pt x="2031" y="878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94;p56"/>
            <p:cNvSpPr/>
            <p:nvPr/>
          </p:nvSpPr>
          <p:spPr>
            <a:xfrm>
              <a:off x="7652924" y="2316220"/>
              <a:ext cx="173876" cy="82948"/>
            </a:xfrm>
            <a:custGeom>
              <a:avLst/>
              <a:gdLst/>
              <a:ahLst/>
              <a:cxnLst/>
              <a:rect l="l" t="t" r="r" b="b"/>
              <a:pathLst>
                <a:path w="2157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2156" y="1028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95;p56"/>
            <p:cNvSpPr/>
            <p:nvPr/>
          </p:nvSpPr>
          <p:spPr>
            <a:xfrm>
              <a:off x="7865092" y="2316220"/>
              <a:ext cx="171780" cy="82948"/>
            </a:xfrm>
            <a:custGeom>
              <a:avLst/>
              <a:gdLst/>
              <a:ahLst/>
              <a:cxnLst/>
              <a:rect l="l" t="t" r="r" b="b"/>
              <a:pathLst>
                <a:path w="2131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2131" y="1028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96;p56"/>
            <p:cNvSpPr/>
            <p:nvPr/>
          </p:nvSpPr>
          <p:spPr>
            <a:xfrm>
              <a:off x="6557904" y="1984913"/>
              <a:ext cx="135505" cy="135425"/>
            </a:xfrm>
            <a:custGeom>
              <a:avLst/>
              <a:gdLst/>
              <a:ahLst/>
              <a:cxnLst/>
              <a:rect l="l" t="t" r="r" b="b"/>
              <a:pathLst>
                <a:path w="1681" h="1680" extrusionOk="0">
                  <a:moveTo>
                    <a:pt x="853" y="0"/>
                  </a:moveTo>
                  <a:cubicBezTo>
                    <a:pt x="377" y="0"/>
                    <a:pt x="1" y="376"/>
                    <a:pt x="1" y="827"/>
                  </a:cubicBezTo>
                  <a:cubicBezTo>
                    <a:pt x="1" y="1304"/>
                    <a:pt x="377" y="1680"/>
                    <a:pt x="853" y="1680"/>
                  </a:cubicBezTo>
                  <a:cubicBezTo>
                    <a:pt x="1304" y="1680"/>
                    <a:pt x="1680" y="1304"/>
                    <a:pt x="1680" y="827"/>
                  </a:cubicBezTo>
                  <a:cubicBezTo>
                    <a:pt x="1680" y="376"/>
                    <a:pt x="1304" y="0"/>
                    <a:pt x="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97;p56"/>
            <p:cNvSpPr/>
            <p:nvPr/>
          </p:nvSpPr>
          <p:spPr>
            <a:xfrm>
              <a:off x="6755966" y="1984913"/>
              <a:ext cx="133410" cy="135425"/>
            </a:xfrm>
            <a:custGeom>
              <a:avLst/>
              <a:gdLst/>
              <a:ahLst/>
              <a:cxnLst/>
              <a:rect l="l" t="t" r="r" b="b"/>
              <a:pathLst>
                <a:path w="1655" h="1680" extrusionOk="0">
                  <a:moveTo>
                    <a:pt x="827" y="0"/>
                  </a:moveTo>
                  <a:cubicBezTo>
                    <a:pt x="376" y="0"/>
                    <a:pt x="0" y="376"/>
                    <a:pt x="0" y="827"/>
                  </a:cubicBezTo>
                  <a:cubicBezTo>
                    <a:pt x="0" y="1304"/>
                    <a:pt x="376" y="1680"/>
                    <a:pt x="827" y="1680"/>
                  </a:cubicBezTo>
                  <a:cubicBezTo>
                    <a:pt x="1278" y="1680"/>
                    <a:pt x="1654" y="1304"/>
                    <a:pt x="1654" y="827"/>
                  </a:cubicBezTo>
                  <a:cubicBezTo>
                    <a:pt x="1654" y="376"/>
                    <a:pt x="1278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98;p56"/>
            <p:cNvSpPr/>
            <p:nvPr/>
          </p:nvSpPr>
          <p:spPr>
            <a:xfrm>
              <a:off x="6062953" y="3132397"/>
              <a:ext cx="196044" cy="468828"/>
            </a:xfrm>
            <a:custGeom>
              <a:avLst/>
              <a:gdLst/>
              <a:ahLst/>
              <a:cxnLst/>
              <a:rect l="l" t="t" r="r" b="b"/>
              <a:pathLst>
                <a:path w="2432" h="5816" extrusionOk="0">
                  <a:moveTo>
                    <a:pt x="0" y="1"/>
                  </a:moveTo>
                  <a:lnTo>
                    <a:pt x="1730" y="5816"/>
                  </a:lnTo>
                  <a:lnTo>
                    <a:pt x="2432" y="5816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99;p56"/>
            <p:cNvSpPr/>
            <p:nvPr/>
          </p:nvSpPr>
          <p:spPr>
            <a:xfrm>
              <a:off x="6188222" y="3132397"/>
              <a:ext cx="194028" cy="468828"/>
            </a:xfrm>
            <a:custGeom>
              <a:avLst/>
              <a:gdLst/>
              <a:ahLst/>
              <a:cxnLst/>
              <a:rect l="l" t="t" r="r" b="b"/>
              <a:pathLst>
                <a:path w="2407" h="5816" extrusionOk="0">
                  <a:moveTo>
                    <a:pt x="0" y="1"/>
                  </a:moveTo>
                  <a:lnTo>
                    <a:pt x="1730" y="5816"/>
                  </a:lnTo>
                  <a:lnTo>
                    <a:pt x="2406" y="5816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200;p56"/>
            <p:cNvSpPr/>
            <p:nvPr/>
          </p:nvSpPr>
          <p:spPr>
            <a:xfrm>
              <a:off x="6327599" y="3132397"/>
              <a:ext cx="194028" cy="468828"/>
            </a:xfrm>
            <a:custGeom>
              <a:avLst/>
              <a:gdLst/>
              <a:ahLst/>
              <a:cxnLst/>
              <a:rect l="l" t="t" r="r" b="b"/>
              <a:pathLst>
                <a:path w="2407" h="5816" extrusionOk="0">
                  <a:moveTo>
                    <a:pt x="1" y="1"/>
                  </a:moveTo>
                  <a:lnTo>
                    <a:pt x="1705" y="5816"/>
                  </a:lnTo>
                  <a:lnTo>
                    <a:pt x="2407" y="5816"/>
                  </a:lnTo>
                  <a:lnTo>
                    <a:pt x="702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201;p56"/>
            <p:cNvSpPr/>
            <p:nvPr/>
          </p:nvSpPr>
          <p:spPr>
            <a:xfrm>
              <a:off x="7933773" y="1825306"/>
              <a:ext cx="402163" cy="1773904"/>
            </a:xfrm>
            <a:custGeom>
              <a:avLst/>
              <a:gdLst/>
              <a:ahLst/>
              <a:cxnLst/>
              <a:rect l="l" t="t" r="r" b="b"/>
              <a:pathLst>
                <a:path w="4989" h="22006" extrusionOk="0">
                  <a:moveTo>
                    <a:pt x="3785" y="0"/>
                  </a:moveTo>
                  <a:lnTo>
                    <a:pt x="3610" y="12582"/>
                  </a:lnTo>
                  <a:lnTo>
                    <a:pt x="1" y="16266"/>
                  </a:lnTo>
                  <a:lnTo>
                    <a:pt x="753" y="22005"/>
                  </a:lnTo>
                  <a:lnTo>
                    <a:pt x="4988" y="20527"/>
                  </a:lnTo>
                  <a:lnTo>
                    <a:pt x="4738" y="1078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202;p56"/>
            <p:cNvSpPr/>
            <p:nvPr/>
          </p:nvSpPr>
          <p:spPr>
            <a:xfrm>
              <a:off x="5982100" y="3124336"/>
              <a:ext cx="1980023" cy="24344"/>
            </a:xfrm>
            <a:custGeom>
              <a:avLst/>
              <a:gdLst/>
              <a:ahLst/>
              <a:cxnLst/>
              <a:rect l="l" t="t" r="r" b="b"/>
              <a:pathLst>
                <a:path w="24563" h="302" extrusionOk="0">
                  <a:moveTo>
                    <a:pt x="1" y="1"/>
                  </a:moveTo>
                  <a:lnTo>
                    <a:pt x="1" y="176"/>
                  </a:lnTo>
                  <a:lnTo>
                    <a:pt x="24563" y="301"/>
                  </a:lnTo>
                  <a:lnTo>
                    <a:pt x="24563" y="126"/>
                  </a:lnTo>
                  <a:lnTo>
                    <a:pt x="4988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203;p56"/>
            <p:cNvSpPr/>
            <p:nvPr/>
          </p:nvSpPr>
          <p:spPr>
            <a:xfrm>
              <a:off x="7616569" y="2889277"/>
              <a:ext cx="183952" cy="72227"/>
            </a:xfrm>
            <a:custGeom>
              <a:avLst/>
              <a:gdLst/>
              <a:ahLst/>
              <a:cxnLst/>
              <a:rect l="l" t="t" r="r" b="b"/>
              <a:pathLst>
                <a:path w="2282" h="896" extrusionOk="0">
                  <a:moveTo>
                    <a:pt x="1316" y="1"/>
                  </a:moveTo>
                  <a:cubicBezTo>
                    <a:pt x="1247" y="1"/>
                    <a:pt x="1176" y="4"/>
                    <a:pt x="1104" y="9"/>
                  </a:cubicBezTo>
                  <a:cubicBezTo>
                    <a:pt x="477" y="35"/>
                    <a:pt x="1" y="260"/>
                    <a:pt x="1" y="511"/>
                  </a:cubicBezTo>
                  <a:cubicBezTo>
                    <a:pt x="23" y="732"/>
                    <a:pt x="418" y="895"/>
                    <a:pt x="942" y="895"/>
                  </a:cubicBezTo>
                  <a:cubicBezTo>
                    <a:pt x="1011" y="895"/>
                    <a:pt x="1081" y="892"/>
                    <a:pt x="1154" y="887"/>
                  </a:cubicBezTo>
                  <a:cubicBezTo>
                    <a:pt x="1780" y="862"/>
                    <a:pt x="2281" y="636"/>
                    <a:pt x="2281" y="385"/>
                  </a:cubicBezTo>
                  <a:cubicBezTo>
                    <a:pt x="2259" y="164"/>
                    <a:pt x="1845" y="1"/>
                    <a:pt x="1316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204;p56"/>
            <p:cNvSpPr/>
            <p:nvPr/>
          </p:nvSpPr>
          <p:spPr>
            <a:xfrm>
              <a:off x="7644863" y="3008983"/>
              <a:ext cx="185967" cy="73194"/>
            </a:xfrm>
            <a:custGeom>
              <a:avLst/>
              <a:gdLst/>
              <a:ahLst/>
              <a:cxnLst/>
              <a:rect l="l" t="t" r="r" b="b"/>
              <a:pathLst>
                <a:path w="2307" h="908" extrusionOk="0">
                  <a:moveTo>
                    <a:pt x="1248" y="1"/>
                  </a:moveTo>
                  <a:cubicBezTo>
                    <a:pt x="1208" y="1"/>
                    <a:pt x="1169" y="2"/>
                    <a:pt x="1128" y="3"/>
                  </a:cubicBezTo>
                  <a:cubicBezTo>
                    <a:pt x="502" y="28"/>
                    <a:pt x="1" y="254"/>
                    <a:pt x="26" y="504"/>
                  </a:cubicBezTo>
                  <a:cubicBezTo>
                    <a:pt x="26" y="739"/>
                    <a:pt x="487" y="908"/>
                    <a:pt x="1060" y="908"/>
                  </a:cubicBezTo>
                  <a:cubicBezTo>
                    <a:pt x="1099" y="908"/>
                    <a:pt x="1139" y="907"/>
                    <a:pt x="1179" y="905"/>
                  </a:cubicBezTo>
                  <a:cubicBezTo>
                    <a:pt x="1805" y="855"/>
                    <a:pt x="2306" y="630"/>
                    <a:pt x="2281" y="379"/>
                  </a:cubicBezTo>
                  <a:cubicBezTo>
                    <a:pt x="2281" y="168"/>
                    <a:pt x="1820" y="1"/>
                    <a:pt x="124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205;p56"/>
            <p:cNvSpPr/>
            <p:nvPr/>
          </p:nvSpPr>
          <p:spPr>
            <a:xfrm>
              <a:off x="7359984" y="2968597"/>
              <a:ext cx="183952" cy="73194"/>
            </a:xfrm>
            <a:custGeom>
              <a:avLst/>
              <a:gdLst/>
              <a:ahLst/>
              <a:cxnLst/>
              <a:rect l="l" t="t" r="r" b="b"/>
              <a:pathLst>
                <a:path w="2282" h="908" extrusionOk="0">
                  <a:moveTo>
                    <a:pt x="1247" y="1"/>
                  </a:moveTo>
                  <a:cubicBezTo>
                    <a:pt x="1208" y="1"/>
                    <a:pt x="1169" y="1"/>
                    <a:pt x="1129" y="3"/>
                  </a:cubicBezTo>
                  <a:cubicBezTo>
                    <a:pt x="502" y="28"/>
                    <a:pt x="1" y="254"/>
                    <a:pt x="1" y="504"/>
                  </a:cubicBezTo>
                  <a:cubicBezTo>
                    <a:pt x="24" y="739"/>
                    <a:pt x="487" y="908"/>
                    <a:pt x="1040" y="908"/>
                  </a:cubicBezTo>
                  <a:cubicBezTo>
                    <a:pt x="1077" y="908"/>
                    <a:pt x="1115" y="907"/>
                    <a:pt x="1154" y="905"/>
                  </a:cubicBezTo>
                  <a:cubicBezTo>
                    <a:pt x="1780" y="855"/>
                    <a:pt x="2282" y="629"/>
                    <a:pt x="2282" y="379"/>
                  </a:cubicBezTo>
                  <a:cubicBezTo>
                    <a:pt x="2258" y="168"/>
                    <a:pt x="1817" y="1"/>
                    <a:pt x="1247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206;p56"/>
            <p:cNvSpPr/>
            <p:nvPr/>
          </p:nvSpPr>
          <p:spPr>
            <a:xfrm>
              <a:off x="6353878" y="2797059"/>
              <a:ext cx="1901187" cy="42481"/>
            </a:xfrm>
            <a:custGeom>
              <a:avLst/>
              <a:gdLst/>
              <a:ahLst/>
              <a:cxnLst/>
              <a:rect l="l" t="t" r="r" b="b"/>
              <a:pathLst>
                <a:path w="23585" h="527" extrusionOk="0">
                  <a:moveTo>
                    <a:pt x="1" y="1"/>
                  </a:moveTo>
                  <a:lnTo>
                    <a:pt x="1" y="176"/>
                  </a:lnTo>
                  <a:lnTo>
                    <a:pt x="23585" y="527"/>
                  </a:lnTo>
                  <a:lnTo>
                    <a:pt x="23585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207;p56"/>
            <p:cNvSpPr/>
            <p:nvPr/>
          </p:nvSpPr>
          <p:spPr>
            <a:xfrm>
              <a:off x="7616569" y="2875654"/>
              <a:ext cx="183952" cy="73194"/>
            </a:xfrm>
            <a:custGeom>
              <a:avLst/>
              <a:gdLst/>
              <a:ahLst/>
              <a:cxnLst/>
              <a:rect l="l" t="t" r="r" b="b"/>
              <a:pathLst>
                <a:path w="2282" h="908" extrusionOk="0">
                  <a:moveTo>
                    <a:pt x="1222" y="1"/>
                  </a:moveTo>
                  <a:cubicBezTo>
                    <a:pt x="1183" y="1"/>
                    <a:pt x="1144" y="1"/>
                    <a:pt x="1104" y="3"/>
                  </a:cubicBezTo>
                  <a:cubicBezTo>
                    <a:pt x="477" y="53"/>
                    <a:pt x="1" y="279"/>
                    <a:pt x="1" y="529"/>
                  </a:cubicBezTo>
                  <a:cubicBezTo>
                    <a:pt x="24" y="740"/>
                    <a:pt x="465" y="908"/>
                    <a:pt x="1035" y="908"/>
                  </a:cubicBezTo>
                  <a:cubicBezTo>
                    <a:pt x="1074" y="908"/>
                    <a:pt x="1114" y="907"/>
                    <a:pt x="1154" y="905"/>
                  </a:cubicBezTo>
                  <a:cubicBezTo>
                    <a:pt x="1780" y="880"/>
                    <a:pt x="2281" y="655"/>
                    <a:pt x="2281" y="404"/>
                  </a:cubicBezTo>
                  <a:cubicBezTo>
                    <a:pt x="2258" y="169"/>
                    <a:pt x="1795" y="1"/>
                    <a:pt x="1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208;p56"/>
            <p:cNvSpPr/>
            <p:nvPr/>
          </p:nvSpPr>
          <p:spPr>
            <a:xfrm>
              <a:off x="7644863" y="2996408"/>
              <a:ext cx="185967" cy="72146"/>
            </a:xfrm>
            <a:custGeom>
              <a:avLst/>
              <a:gdLst/>
              <a:ahLst/>
              <a:cxnLst/>
              <a:rect l="l" t="t" r="r" b="b"/>
              <a:pathLst>
                <a:path w="2307" h="895" extrusionOk="0">
                  <a:moveTo>
                    <a:pt x="1341" y="0"/>
                  </a:moveTo>
                  <a:cubicBezTo>
                    <a:pt x="1272" y="0"/>
                    <a:pt x="1201" y="3"/>
                    <a:pt x="1128" y="9"/>
                  </a:cubicBezTo>
                  <a:cubicBezTo>
                    <a:pt x="502" y="34"/>
                    <a:pt x="1" y="259"/>
                    <a:pt x="26" y="510"/>
                  </a:cubicBezTo>
                  <a:cubicBezTo>
                    <a:pt x="26" y="732"/>
                    <a:pt x="437" y="895"/>
                    <a:pt x="966" y="895"/>
                  </a:cubicBezTo>
                  <a:cubicBezTo>
                    <a:pt x="1035" y="895"/>
                    <a:pt x="1106" y="892"/>
                    <a:pt x="1179" y="886"/>
                  </a:cubicBezTo>
                  <a:cubicBezTo>
                    <a:pt x="1805" y="861"/>
                    <a:pt x="2306" y="635"/>
                    <a:pt x="2281" y="385"/>
                  </a:cubicBezTo>
                  <a:cubicBezTo>
                    <a:pt x="2281" y="163"/>
                    <a:pt x="1870" y="0"/>
                    <a:pt x="1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09;p56"/>
            <p:cNvSpPr/>
            <p:nvPr/>
          </p:nvSpPr>
          <p:spPr>
            <a:xfrm>
              <a:off x="7359984" y="2955942"/>
              <a:ext cx="183952" cy="72227"/>
            </a:xfrm>
            <a:custGeom>
              <a:avLst/>
              <a:gdLst/>
              <a:ahLst/>
              <a:cxnLst/>
              <a:rect l="l" t="t" r="r" b="b"/>
              <a:pathLst>
                <a:path w="2282" h="896" extrusionOk="0">
                  <a:moveTo>
                    <a:pt x="1340" y="1"/>
                  </a:moveTo>
                  <a:cubicBezTo>
                    <a:pt x="1272" y="1"/>
                    <a:pt x="1201" y="4"/>
                    <a:pt x="1129" y="10"/>
                  </a:cubicBezTo>
                  <a:cubicBezTo>
                    <a:pt x="502" y="35"/>
                    <a:pt x="1" y="260"/>
                    <a:pt x="1" y="511"/>
                  </a:cubicBezTo>
                  <a:cubicBezTo>
                    <a:pt x="23" y="732"/>
                    <a:pt x="437" y="895"/>
                    <a:pt x="949" y="895"/>
                  </a:cubicBezTo>
                  <a:cubicBezTo>
                    <a:pt x="1016" y="895"/>
                    <a:pt x="1084" y="893"/>
                    <a:pt x="1154" y="887"/>
                  </a:cubicBezTo>
                  <a:cubicBezTo>
                    <a:pt x="1780" y="862"/>
                    <a:pt x="2282" y="636"/>
                    <a:pt x="2282" y="385"/>
                  </a:cubicBezTo>
                  <a:cubicBezTo>
                    <a:pt x="2259" y="164"/>
                    <a:pt x="1865" y="1"/>
                    <a:pt x="1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10;p56"/>
            <p:cNvSpPr/>
            <p:nvPr/>
          </p:nvSpPr>
          <p:spPr>
            <a:xfrm>
              <a:off x="6772088" y="2949331"/>
              <a:ext cx="121318" cy="92540"/>
            </a:xfrm>
            <a:custGeom>
              <a:avLst/>
              <a:gdLst/>
              <a:ahLst/>
              <a:cxnLst/>
              <a:rect l="l" t="t" r="r" b="b"/>
              <a:pathLst>
                <a:path w="1505" h="1148" extrusionOk="0">
                  <a:moveTo>
                    <a:pt x="1337" y="0"/>
                  </a:moveTo>
                  <a:cubicBezTo>
                    <a:pt x="1186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76" y="1119"/>
                  </a:cubicBezTo>
                  <a:cubicBezTo>
                    <a:pt x="95" y="1138"/>
                    <a:pt x="123" y="1147"/>
                    <a:pt x="160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4" y="142"/>
                    <a:pt x="1429" y="41"/>
                  </a:cubicBezTo>
                  <a:cubicBezTo>
                    <a:pt x="1412" y="13"/>
                    <a:pt x="1381" y="0"/>
                    <a:pt x="1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11;p56"/>
            <p:cNvSpPr/>
            <p:nvPr/>
          </p:nvSpPr>
          <p:spPr>
            <a:xfrm>
              <a:off x="6877124" y="2949331"/>
              <a:ext cx="121318" cy="92540"/>
            </a:xfrm>
            <a:custGeom>
              <a:avLst/>
              <a:gdLst/>
              <a:ahLst/>
              <a:cxnLst/>
              <a:rect l="l" t="t" r="r" b="b"/>
              <a:pathLst>
                <a:path w="1505" h="1148" extrusionOk="0">
                  <a:moveTo>
                    <a:pt x="1338" y="0"/>
                  </a:moveTo>
                  <a:cubicBezTo>
                    <a:pt x="1187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101" y="1119"/>
                  </a:cubicBezTo>
                  <a:cubicBezTo>
                    <a:pt x="115" y="1138"/>
                    <a:pt x="140" y="1147"/>
                    <a:pt x="173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5" y="142"/>
                    <a:pt x="1429" y="41"/>
                  </a:cubicBezTo>
                  <a:cubicBezTo>
                    <a:pt x="1413" y="13"/>
                    <a:pt x="1381" y="0"/>
                    <a:pt x="1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12;p56"/>
            <p:cNvSpPr/>
            <p:nvPr/>
          </p:nvSpPr>
          <p:spPr>
            <a:xfrm>
              <a:off x="7000378" y="2949331"/>
              <a:ext cx="121318" cy="92540"/>
            </a:xfrm>
            <a:custGeom>
              <a:avLst/>
              <a:gdLst/>
              <a:ahLst/>
              <a:cxnLst/>
              <a:rect l="l" t="t" r="r" b="b"/>
              <a:pathLst>
                <a:path w="1505" h="1148" extrusionOk="0">
                  <a:moveTo>
                    <a:pt x="1337" y="0"/>
                  </a:moveTo>
                  <a:cubicBezTo>
                    <a:pt x="1186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101" y="1119"/>
                  </a:cubicBezTo>
                  <a:cubicBezTo>
                    <a:pt x="115" y="1138"/>
                    <a:pt x="140" y="1147"/>
                    <a:pt x="173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4" y="142"/>
                    <a:pt x="1429" y="41"/>
                  </a:cubicBezTo>
                  <a:cubicBezTo>
                    <a:pt x="1412" y="13"/>
                    <a:pt x="1381" y="0"/>
                    <a:pt x="1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13;p56"/>
            <p:cNvSpPr/>
            <p:nvPr/>
          </p:nvSpPr>
          <p:spPr>
            <a:xfrm>
              <a:off x="7091307" y="2949331"/>
              <a:ext cx="121318" cy="92540"/>
            </a:xfrm>
            <a:custGeom>
              <a:avLst/>
              <a:gdLst/>
              <a:ahLst/>
              <a:cxnLst/>
              <a:rect l="l" t="t" r="r" b="b"/>
              <a:pathLst>
                <a:path w="1505" h="1148" extrusionOk="0">
                  <a:moveTo>
                    <a:pt x="1315" y="0"/>
                  </a:moveTo>
                  <a:cubicBezTo>
                    <a:pt x="1171" y="0"/>
                    <a:pt x="894" y="159"/>
                    <a:pt x="602" y="392"/>
                  </a:cubicBezTo>
                  <a:cubicBezTo>
                    <a:pt x="226" y="693"/>
                    <a:pt x="0" y="994"/>
                    <a:pt x="76" y="1119"/>
                  </a:cubicBezTo>
                  <a:cubicBezTo>
                    <a:pt x="90" y="1138"/>
                    <a:pt x="116" y="1147"/>
                    <a:pt x="150" y="1147"/>
                  </a:cubicBezTo>
                  <a:cubicBezTo>
                    <a:pt x="295" y="1147"/>
                    <a:pt x="599" y="986"/>
                    <a:pt x="903" y="743"/>
                  </a:cubicBezTo>
                  <a:cubicBezTo>
                    <a:pt x="1254" y="467"/>
                    <a:pt x="1504" y="142"/>
                    <a:pt x="1404" y="41"/>
                  </a:cubicBezTo>
                  <a:cubicBezTo>
                    <a:pt x="1387" y="13"/>
                    <a:pt x="1357" y="0"/>
                    <a:pt x="1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14;p56"/>
            <p:cNvSpPr/>
            <p:nvPr/>
          </p:nvSpPr>
          <p:spPr>
            <a:xfrm>
              <a:off x="6343801" y="2902094"/>
              <a:ext cx="293017" cy="103181"/>
            </a:xfrm>
            <a:custGeom>
              <a:avLst/>
              <a:gdLst/>
              <a:ahLst/>
              <a:cxnLst/>
              <a:rect l="l" t="t" r="r" b="b"/>
              <a:pathLst>
                <a:path w="3635" h="1280" extrusionOk="0">
                  <a:moveTo>
                    <a:pt x="1930" y="1"/>
                  </a:moveTo>
                  <a:lnTo>
                    <a:pt x="50" y="853"/>
                  </a:lnTo>
                  <a:cubicBezTo>
                    <a:pt x="0" y="878"/>
                    <a:pt x="0" y="953"/>
                    <a:pt x="50" y="978"/>
                  </a:cubicBezTo>
                  <a:cubicBezTo>
                    <a:pt x="726" y="1204"/>
                    <a:pt x="1348" y="1280"/>
                    <a:pt x="1881" y="1280"/>
                  </a:cubicBezTo>
                  <a:cubicBezTo>
                    <a:pt x="2712" y="1280"/>
                    <a:pt x="3325" y="1095"/>
                    <a:pt x="3584" y="1003"/>
                  </a:cubicBezTo>
                  <a:cubicBezTo>
                    <a:pt x="3634" y="978"/>
                    <a:pt x="3634" y="903"/>
                    <a:pt x="3584" y="878"/>
                  </a:cubicBezTo>
                  <a:lnTo>
                    <a:pt x="19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215;p56"/>
            <p:cNvSpPr/>
            <p:nvPr/>
          </p:nvSpPr>
          <p:spPr>
            <a:xfrm>
              <a:off x="6489224" y="2661715"/>
              <a:ext cx="12253" cy="288987"/>
            </a:xfrm>
            <a:custGeom>
              <a:avLst/>
              <a:gdLst/>
              <a:ahLst/>
              <a:cxnLst/>
              <a:rect l="l" t="t" r="r" b="b"/>
              <a:pathLst>
                <a:path w="152" h="3585" extrusionOk="0">
                  <a:moveTo>
                    <a:pt x="76" y="0"/>
                  </a:moveTo>
                  <a:cubicBezTo>
                    <a:pt x="26" y="0"/>
                    <a:pt x="1" y="25"/>
                    <a:pt x="1" y="76"/>
                  </a:cubicBezTo>
                  <a:lnTo>
                    <a:pt x="1" y="3509"/>
                  </a:lnTo>
                  <a:cubicBezTo>
                    <a:pt x="1" y="3559"/>
                    <a:pt x="26" y="3584"/>
                    <a:pt x="76" y="3584"/>
                  </a:cubicBezTo>
                  <a:cubicBezTo>
                    <a:pt x="126" y="3584"/>
                    <a:pt x="151" y="3559"/>
                    <a:pt x="151" y="3509"/>
                  </a:cubicBezTo>
                  <a:lnTo>
                    <a:pt x="151" y="76"/>
                  </a:lnTo>
                  <a:cubicBezTo>
                    <a:pt x="151" y="25"/>
                    <a:pt x="126" y="0"/>
                    <a:pt x="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216;p56"/>
            <p:cNvSpPr/>
            <p:nvPr/>
          </p:nvSpPr>
          <p:spPr>
            <a:xfrm>
              <a:off x="6420543" y="2593035"/>
              <a:ext cx="157673" cy="159688"/>
            </a:xfrm>
            <a:custGeom>
              <a:avLst/>
              <a:gdLst/>
              <a:ahLst/>
              <a:cxnLst/>
              <a:rect l="l" t="t" r="r" b="b"/>
              <a:pathLst>
                <a:path w="1956" h="1981" extrusionOk="0">
                  <a:moveTo>
                    <a:pt x="978" y="0"/>
                  </a:moveTo>
                  <a:cubicBezTo>
                    <a:pt x="427" y="0"/>
                    <a:pt x="1" y="451"/>
                    <a:pt x="1" y="1003"/>
                  </a:cubicBezTo>
                  <a:cubicBezTo>
                    <a:pt x="1" y="1554"/>
                    <a:pt x="427" y="1980"/>
                    <a:pt x="978" y="1980"/>
                  </a:cubicBezTo>
                  <a:cubicBezTo>
                    <a:pt x="1529" y="1980"/>
                    <a:pt x="1956" y="1554"/>
                    <a:pt x="1956" y="1003"/>
                  </a:cubicBezTo>
                  <a:cubicBezTo>
                    <a:pt x="1956" y="451"/>
                    <a:pt x="1529" y="0"/>
                    <a:pt x="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217;p56"/>
            <p:cNvSpPr/>
            <p:nvPr/>
          </p:nvSpPr>
          <p:spPr>
            <a:xfrm>
              <a:off x="7390294" y="3289989"/>
              <a:ext cx="379915" cy="14268"/>
            </a:xfrm>
            <a:custGeom>
              <a:avLst/>
              <a:gdLst/>
              <a:ahLst/>
              <a:cxnLst/>
              <a:rect l="l" t="t" r="r" b="b"/>
              <a:pathLst>
                <a:path w="4713" h="177" extrusionOk="0">
                  <a:moveTo>
                    <a:pt x="101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26"/>
                    <a:pt x="4713" y="76"/>
                  </a:cubicBezTo>
                  <a:cubicBezTo>
                    <a:pt x="4713" y="26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218;p56"/>
            <p:cNvSpPr/>
            <p:nvPr/>
          </p:nvSpPr>
          <p:spPr>
            <a:xfrm>
              <a:off x="7390294" y="3352623"/>
              <a:ext cx="379915" cy="14268"/>
            </a:xfrm>
            <a:custGeom>
              <a:avLst/>
              <a:gdLst/>
              <a:ahLst/>
              <a:cxnLst/>
              <a:rect l="l" t="t" r="r" b="b"/>
              <a:pathLst>
                <a:path w="4713" h="177" extrusionOk="0">
                  <a:moveTo>
                    <a:pt x="101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26"/>
                    <a:pt x="4713" y="76"/>
                  </a:cubicBezTo>
                  <a:cubicBezTo>
                    <a:pt x="4713" y="26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219;p56"/>
            <p:cNvSpPr/>
            <p:nvPr/>
          </p:nvSpPr>
          <p:spPr>
            <a:xfrm>
              <a:off x="7390294" y="3413242"/>
              <a:ext cx="379915" cy="14268"/>
            </a:xfrm>
            <a:custGeom>
              <a:avLst/>
              <a:gdLst/>
              <a:ahLst/>
              <a:cxnLst/>
              <a:rect l="l" t="t" r="r" b="b"/>
              <a:pathLst>
                <a:path w="4713" h="17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51"/>
                    <a:pt x="4713" y="101"/>
                  </a:cubicBezTo>
                  <a:cubicBezTo>
                    <a:pt x="4713" y="51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220;p56"/>
            <p:cNvSpPr/>
            <p:nvPr/>
          </p:nvSpPr>
          <p:spPr>
            <a:xfrm>
              <a:off x="7390294" y="3475876"/>
              <a:ext cx="379915" cy="14268"/>
            </a:xfrm>
            <a:custGeom>
              <a:avLst/>
              <a:gdLst/>
              <a:ahLst/>
              <a:cxnLst/>
              <a:rect l="l" t="t" r="r" b="b"/>
              <a:pathLst>
                <a:path w="4713" h="17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51"/>
                    <a:pt x="4713" y="101"/>
                  </a:cubicBezTo>
                  <a:cubicBezTo>
                    <a:pt x="4713" y="51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221;p56"/>
            <p:cNvSpPr/>
            <p:nvPr/>
          </p:nvSpPr>
          <p:spPr>
            <a:xfrm>
              <a:off x="7103399" y="1424593"/>
              <a:ext cx="337514" cy="226030"/>
            </a:xfrm>
            <a:custGeom>
              <a:avLst/>
              <a:gdLst/>
              <a:ahLst/>
              <a:cxnLst/>
              <a:rect l="l" t="t" r="r" b="b"/>
              <a:pathLst>
                <a:path w="4187" h="2804" extrusionOk="0">
                  <a:moveTo>
                    <a:pt x="2939" y="1"/>
                  </a:moveTo>
                  <a:cubicBezTo>
                    <a:pt x="2613" y="1"/>
                    <a:pt x="2248" y="59"/>
                    <a:pt x="1881" y="134"/>
                  </a:cubicBezTo>
                  <a:cubicBezTo>
                    <a:pt x="778" y="360"/>
                    <a:pt x="1" y="1137"/>
                    <a:pt x="151" y="1839"/>
                  </a:cubicBezTo>
                  <a:cubicBezTo>
                    <a:pt x="273" y="2428"/>
                    <a:pt x="956" y="2804"/>
                    <a:pt x="1799" y="2804"/>
                  </a:cubicBezTo>
                  <a:cubicBezTo>
                    <a:pt x="1995" y="2804"/>
                    <a:pt x="2199" y="2783"/>
                    <a:pt x="2407" y="2741"/>
                  </a:cubicBezTo>
                  <a:cubicBezTo>
                    <a:pt x="3510" y="2515"/>
                    <a:pt x="4186" y="1763"/>
                    <a:pt x="4136" y="1037"/>
                  </a:cubicBezTo>
                  <a:cubicBezTo>
                    <a:pt x="4086" y="234"/>
                    <a:pt x="3590" y="1"/>
                    <a:pt x="2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222;p56"/>
            <p:cNvSpPr/>
            <p:nvPr/>
          </p:nvSpPr>
          <p:spPr>
            <a:xfrm>
              <a:off x="7097353" y="1402022"/>
              <a:ext cx="345575" cy="220307"/>
            </a:xfrm>
            <a:custGeom>
              <a:avLst/>
              <a:gdLst/>
              <a:ahLst/>
              <a:cxnLst/>
              <a:rect l="l" t="t" r="r" b="b"/>
              <a:pathLst>
                <a:path w="4287" h="2733" extrusionOk="0">
                  <a:moveTo>
                    <a:pt x="2488" y="1"/>
                  </a:moveTo>
                  <a:cubicBezTo>
                    <a:pt x="2293" y="1"/>
                    <a:pt x="2088" y="21"/>
                    <a:pt x="1880" y="63"/>
                  </a:cubicBezTo>
                  <a:cubicBezTo>
                    <a:pt x="778" y="289"/>
                    <a:pt x="1" y="1066"/>
                    <a:pt x="151" y="1768"/>
                  </a:cubicBezTo>
                  <a:cubicBezTo>
                    <a:pt x="273" y="2357"/>
                    <a:pt x="956" y="2733"/>
                    <a:pt x="1799" y="2733"/>
                  </a:cubicBezTo>
                  <a:cubicBezTo>
                    <a:pt x="1994" y="2733"/>
                    <a:pt x="2199" y="2712"/>
                    <a:pt x="2407" y="2670"/>
                  </a:cubicBezTo>
                  <a:cubicBezTo>
                    <a:pt x="3509" y="2444"/>
                    <a:pt x="4286" y="1667"/>
                    <a:pt x="4136" y="966"/>
                  </a:cubicBezTo>
                  <a:cubicBezTo>
                    <a:pt x="4014" y="376"/>
                    <a:pt x="3331" y="1"/>
                    <a:pt x="2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223;p56"/>
            <p:cNvSpPr/>
            <p:nvPr/>
          </p:nvSpPr>
          <p:spPr>
            <a:xfrm>
              <a:off x="7111541" y="1410325"/>
              <a:ext cx="311155" cy="198865"/>
            </a:xfrm>
            <a:custGeom>
              <a:avLst/>
              <a:gdLst/>
              <a:ahLst/>
              <a:cxnLst/>
              <a:rect l="l" t="t" r="r" b="b"/>
              <a:pathLst>
                <a:path w="3860" h="2467" extrusionOk="0">
                  <a:moveTo>
                    <a:pt x="2306" y="61"/>
                  </a:moveTo>
                  <a:cubicBezTo>
                    <a:pt x="2582" y="61"/>
                    <a:pt x="2832" y="111"/>
                    <a:pt x="3058" y="186"/>
                  </a:cubicBezTo>
                  <a:cubicBezTo>
                    <a:pt x="3434" y="336"/>
                    <a:pt x="3684" y="587"/>
                    <a:pt x="3734" y="863"/>
                  </a:cubicBezTo>
                  <a:cubicBezTo>
                    <a:pt x="3785" y="1163"/>
                    <a:pt x="3659" y="1489"/>
                    <a:pt x="3384" y="1765"/>
                  </a:cubicBezTo>
                  <a:cubicBezTo>
                    <a:pt x="3083" y="2041"/>
                    <a:pt x="2657" y="2241"/>
                    <a:pt x="2181" y="2341"/>
                  </a:cubicBezTo>
                  <a:cubicBezTo>
                    <a:pt x="1990" y="2381"/>
                    <a:pt x="1804" y="2401"/>
                    <a:pt x="1624" y="2401"/>
                  </a:cubicBezTo>
                  <a:cubicBezTo>
                    <a:pt x="1355" y="2401"/>
                    <a:pt x="1103" y="2356"/>
                    <a:pt x="877" y="2266"/>
                  </a:cubicBezTo>
                  <a:cubicBezTo>
                    <a:pt x="501" y="2141"/>
                    <a:pt x="251" y="1890"/>
                    <a:pt x="201" y="1589"/>
                  </a:cubicBezTo>
                  <a:cubicBezTo>
                    <a:pt x="75" y="988"/>
                    <a:pt x="752" y="311"/>
                    <a:pt x="1729" y="136"/>
                  </a:cubicBezTo>
                  <a:cubicBezTo>
                    <a:pt x="1930" y="86"/>
                    <a:pt x="2105" y="61"/>
                    <a:pt x="2306" y="61"/>
                  </a:cubicBezTo>
                  <a:close/>
                  <a:moveTo>
                    <a:pt x="2303" y="0"/>
                  </a:moveTo>
                  <a:cubicBezTo>
                    <a:pt x="2114" y="0"/>
                    <a:pt x="1920" y="21"/>
                    <a:pt x="1729" y="61"/>
                  </a:cubicBezTo>
                  <a:cubicBezTo>
                    <a:pt x="702" y="261"/>
                    <a:pt x="0" y="963"/>
                    <a:pt x="125" y="1615"/>
                  </a:cubicBezTo>
                  <a:cubicBezTo>
                    <a:pt x="201" y="1915"/>
                    <a:pt x="451" y="2191"/>
                    <a:pt x="852" y="2341"/>
                  </a:cubicBezTo>
                  <a:cubicBezTo>
                    <a:pt x="1078" y="2417"/>
                    <a:pt x="1353" y="2467"/>
                    <a:pt x="1629" y="2467"/>
                  </a:cubicBezTo>
                  <a:cubicBezTo>
                    <a:pt x="1830" y="2467"/>
                    <a:pt x="2005" y="2442"/>
                    <a:pt x="2206" y="2417"/>
                  </a:cubicBezTo>
                  <a:cubicBezTo>
                    <a:pt x="2682" y="2316"/>
                    <a:pt x="3133" y="2091"/>
                    <a:pt x="3434" y="1815"/>
                  </a:cubicBezTo>
                  <a:cubicBezTo>
                    <a:pt x="3734" y="1514"/>
                    <a:pt x="3860" y="1188"/>
                    <a:pt x="3810" y="863"/>
                  </a:cubicBezTo>
                  <a:cubicBezTo>
                    <a:pt x="3734" y="537"/>
                    <a:pt x="3484" y="286"/>
                    <a:pt x="3083" y="136"/>
                  </a:cubicBezTo>
                  <a:cubicBezTo>
                    <a:pt x="2857" y="46"/>
                    <a:pt x="2587" y="0"/>
                    <a:pt x="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224;p56"/>
            <p:cNvSpPr/>
            <p:nvPr/>
          </p:nvSpPr>
          <p:spPr>
            <a:xfrm>
              <a:off x="7998423" y="3381562"/>
              <a:ext cx="286972" cy="305754"/>
            </a:xfrm>
            <a:custGeom>
              <a:avLst/>
              <a:gdLst/>
              <a:ahLst/>
              <a:cxnLst/>
              <a:rect l="l" t="t" r="r" b="b"/>
              <a:pathLst>
                <a:path w="3560" h="3793" extrusionOk="0">
                  <a:moveTo>
                    <a:pt x="2291" y="1"/>
                  </a:moveTo>
                  <a:cubicBezTo>
                    <a:pt x="1731" y="1"/>
                    <a:pt x="1223" y="568"/>
                    <a:pt x="753" y="1196"/>
                  </a:cubicBezTo>
                  <a:cubicBezTo>
                    <a:pt x="76" y="2073"/>
                    <a:pt x="1" y="3176"/>
                    <a:pt x="577" y="3602"/>
                  </a:cubicBezTo>
                  <a:cubicBezTo>
                    <a:pt x="750" y="3732"/>
                    <a:pt x="957" y="3793"/>
                    <a:pt x="1179" y="3793"/>
                  </a:cubicBezTo>
                  <a:cubicBezTo>
                    <a:pt x="1729" y="3793"/>
                    <a:pt x="2376" y="3417"/>
                    <a:pt x="2858" y="2775"/>
                  </a:cubicBezTo>
                  <a:cubicBezTo>
                    <a:pt x="3560" y="1872"/>
                    <a:pt x="3560" y="870"/>
                    <a:pt x="3058" y="369"/>
                  </a:cubicBezTo>
                  <a:cubicBezTo>
                    <a:pt x="2791" y="109"/>
                    <a:pt x="2536" y="1"/>
                    <a:pt x="2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225;p56"/>
            <p:cNvSpPr/>
            <p:nvPr/>
          </p:nvSpPr>
          <p:spPr>
            <a:xfrm>
              <a:off x="7976174" y="3377612"/>
              <a:ext cx="291002" cy="292372"/>
            </a:xfrm>
            <a:custGeom>
              <a:avLst/>
              <a:gdLst/>
              <a:ahLst/>
              <a:cxnLst/>
              <a:rect l="l" t="t" r="r" b="b"/>
              <a:pathLst>
                <a:path w="3610" h="3627" extrusionOk="0">
                  <a:moveTo>
                    <a:pt x="2443" y="1"/>
                  </a:moveTo>
                  <a:cubicBezTo>
                    <a:pt x="1895" y="1"/>
                    <a:pt x="1235" y="377"/>
                    <a:pt x="753" y="1019"/>
                  </a:cubicBezTo>
                  <a:cubicBezTo>
                    <a:pt x="76" y="1921"/>
                    <a:pt x="1" y="2999"/>
                    <a:pt x="577" y="3450"/>
                  </a:cubicBezTo>
                  <a:cubicBezTo>
                    <a:pt x="739" y="3570"/>
                    <a:pt x="936" y="3626"/>
                    <a:pt x="1151" y="3626"/>
                  </a:cubicBezTo>
                  <a:cubicBezTo>
                    <a:pt x="1702" y="3626"/>
                    <a:pt x="2371" y="3254"/>
                    <a:pt x="2858" y="2623"/>
                  </a:cubicBezTo>
                  <a:cubicBezTo>
                    <a:pt x="3535" y="1721"/>
                    <a:pt x="3610" y="643"/>
                    <a:pt x="3034" y="192"/>
                  </a:cubicBezTo>
                  <a:cubicBezTo>
                    <a:pt x="2868" y="62"/>
                    <a:pt x="2664" y="1"/>
                    <a:pt x="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226;p56"/>
            <p:cNvSpPr/>
            <p:nvPr/>
          </p:nvSpPr>
          <p:spPr>
            <a:xfrm>
              <a:off x="7986331" y="3389382"/>
              <a:ext cx="256662" cy="266416"/>
            </a:xfrm>
            <a:custGeom>
              <a:avLst/>
              <a:gdLst/>
              <a:ahLst/>
              <a:cxnLst/>
              <a:rect l="l" t="t" r="r" b="b"/>
              <a:pathLst>
                <a:path w="3184" h="3305" extrusionOk="0">
                  <a:moveTo>
                    <a:pt x="2256" y="66"/>
                  </a:moveTo>
                  <a:cubicBezTo>
                    <a:pt x="2444" y="66"/>
                    <a:pt x="2617" y="116"/>
                    <a:pt x="2757" y="222"/>
                  </a:cubicBezTo>
                  <a:cubicBezTo>
                    <a:pt x="2983" y="397"/>
                    <a:pt x="3108" y="723"/>
                    <a:pt x="3083" y="1124"/>
                  </a:cubicBezTo>
                  <a:cubicBezTo>
                    <a:pt x="3033" y="1525"/>
                    <a:pt x="2857" y="1951"/>
                    <a:pt x="2557" y="2352"/>
                  </a:cubicBezTo>
                  <a:cubicBezTo>
                    <a:pt x="2120" y="2916"/>
                    <a:pt x="1538" y="3255"/>
                    <a:pt x="1060" y="3255"/>
                  </a:cubicBezTo>
                  <a:cubicBezTo>
                    <a:pt x="880" y="3255"/>
                    <a:pt x="714" y="3207"/>
                    <a:pt x="577" y="3104"/>
                  </a:cubicBezTo>
                  <a:cubicBezTo>
                    <a:pt x="75" y="2728"/>
                    <a:pt x="151" y="1775"/>
                    <a:pt x="752" y="973"/>
                  </a:cubicBezTo>
                  <a:cubicBezTo>
                    <a:pt x="1185" y="396"/>
                    <a:pt x="1773" y="66"/>
                    <a:pt x="2256" y="66"/>
                  </a:cubicBezTo>
                  <a:close/>
                  <a:moveTo>
                    <a:pt x="2243" y="0"/>
                  </a:moveTo>
                  <a:cubicBezTo>
                    <a:pt x="1745" y="0"/>
                    <a:pt x="1148" y="335"/>
                    <a:pt x="702" y="923"/>
                  </a:cubicBezTo>
                  <a:cubicBezTo>
                    <a:pt x="75" y="1750"/>
                    <a:pt x="0" y="2753"/>
                    <a:pt x="527" y="3154"/>
                  </a:cubicBezTo>
                  <a:cubicBezTo>
                    <a:pt x="677" y="3254"/>
                    <a:pt x="852" y="3304"/>
                    <a:pt x="1053" y="3304"/>
                  </a:cubicBezTo>
                  <a:cubicBezTo>
                    <a:pt x="1554" y="3304"/>
                    <a:pt x="2181" y="2978"/>
                    <a:pt x="2607" y="2377"/>
                  </a:cubicBezTo>
                  <a:cubicBezTo>
                    <a:pt x="2908" y="1976"/>
                    <a:pt x="3108" y="1525"/>
                    <a:pt x="3133" y="1124"/>
                  </a:cubicBezTo>
                  <a:cubicBezTo>
                    <a:pt x="3183" y="698"/>
                    <a:pt x="3058" y="347"/>
                    <a:pt x="2782" y="171"/>
                  </a:cubicBezTo>
                  <a:cubicBezTo>
                    <a:pt x="2630" y="56"/>
                    <a:pt x="2445" y="0"/>
                    <a:pt x="2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227;p56"/>
            <p:cNvSpPr/>
            <p:nvPr/>
          </p:nvSpPr>
          <p:spPr>
            <a:xfrm>
              <a:off x="7491299" y="1590972"/>
              <a:ext cx="175891" cy="175810"/>
            </a:xfrm>
            <a:custGeom>
              <a:avLst/>
              <a:gdLst/>
              <a:ahLst/>
              <a:cxnLst/>
              <a:rect l="l" t="t" r="r" b="b"/>
              <a:pathLst>
                <a:path w="2182" h="2181" extrusionOk="0">
                  <a:moveTo>
                    <a:pt x="1079" y="0"/>
                  </a:moveTo>
                  <a:lnTo>
                    <a:pt x="803" y="827"/>
                  </a:lnTo>
                  <a:lnTo>
                    <a:pt x="1" y="1128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79"/>
                  </a:lnTo>
                  <a:lnTo>
                    <a:pt x="2181" y="1078"/>
                  </a:lnTo>
                  <a:lnTo>
                    <a:pt x="1379" y="802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228;p56"/>
            <p:cNvSpPr/>
            <p:nvPr/>
          </p:nvSpPr>
          <p:spPr>
            <a:xfrm>
              <a:off x="7650909" y="3615251"/>
              <a:ext cx="177906" cy="175891"/>
            </a:xfrm>
            <a:custGeom>
              <a:avLst/>
              <a:gdLst/>
              <a:ahLst/>
              <a:cxnLst/>
              <a:rect l="l" t="t" r="r" b="b"/>
              <a:pathLst>
                <a:path w="2207" h="2182" extrusionOk="0">
                  <a:moveTo>
                    <a:pt x="1079" y="1"/>
                  </a:moveTo>
                  <a:lnTo>
                    <a:pt x="828" y="803"/>
                  </a:lnTo>
                  <a:lnTo>
                    <a:pt x="1" y="1104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54"/>
                  </a:lnTo>
                  <a:lnTo>
                    <a:pt x="2206" y="1054"/>
                  </a:lnTo>
                  <a:lnTo>
                    <a:pt x="1379" y="80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229;p56"/>
            <p:cNvSpPr/>
            <p:nvPr/>
          </p:nvSpPr>
          <p:spPr>
            <a:xfrm>
              <a:off x="6618524" y="3322314"/>
              <a:ext cx="175891" cy="177906"/>
            </a:xfrm>
            <a:custGeom>
              <a:avLst/>
              <a:gdLst/>
              <a:ahLst/>
              <a:cxnLst/>
              <a:rect l="l" t="t" r="r" b="b"/>
              <a:pathLst>
                <a:path w="2182" h="2207" extrusionOk="0">
                  <a:moveTo>
                    <a:pt x="1078" y="1"/>
                  </a:moveTo>
                  <a:lnTo>
                    <a:pt x="803" y="828"/>
                  </a:lnTo>
                  <a:lnTo>
                    <a:pt x="1" y="1129"/>
                  </a:lnTo>
                  <a:lnTo>
                    <a:pt x="828" y="1379"/>
                  </a:lnTo>
                  <a:lnTo>
                    <a:pt x="1129" y="2206"/>
                  </a:lnTo>
                  <a:lnTo>
                    <a:pt x="1379" y="1379"/>
                  </a:lnTo>
                  <a:lnTo>
                    <a:pt x="2181" y="1079"/>
                  </a:lnTo>
                  <a:lnTo>
                    <a:pt x="1354" y="828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230;p56"/>
            <p:cNvSpPr/>
            <p:nvPr/>
          </p:nvSpPr>
          <p:spPr>
            <a:xfrm>
              <a:off x="6588214" y="1639419"/>
              <a:ext cx="175891" cy="175891"/>
            </a:xfrm>
            <a:custGeom>
              <a:avLst/>
              <a:gdLst/>
              <a:ahLst/>
              <a:cxnLst/>
              <a:rect l="l" t="t" r="r" b="b"/>
              <a:pathLst>
                <a:path w="2182" h="2182" extrusionOk="0">
                  <a:moveTo>
                    <a:pt x="1079" y="1"/>
                  </a:moveTo>
                  <a:lnTo>
                    <a:pt x="803" y="828"/>
                  </a:lnTo>
                  <a:lnTo>
                    <a:pt x="1" y="1103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54"/>
                  </a:lnTo>
                  <a:lnTo>
                    <a:pt x="2181" y="1078"/>
                  </a:lnTo>
                  <a:lnTo>
                    <a:pt x="1354" y="80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231;p56"/>
            <p:cNvSpPr/>
            <p:nvPr/>
          </p:nvSpPr>
          <p:spPr>
            <a:xfrm>
              <a:off x="6968053" y="2104136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527" y="0"/>
                  </a:moveTo>
                  <a:lnTo>
                    <a:pt x="527" y="251"/>
                  </a:lnTo>
                  <a:lnTo>
                    <a:pt x="276" y="251"/>
                  </a:lnTo>
                  <a:lnTo>
                    <a:pt x="276" y="501"/>
                  </a:lnTo>
                  <a:lnTo>
                    <a:pt x="26" y="501"/>
                  </a:lnTo>
                  <a:lnTo>
                    <a:pt x="1" y="1278"/>
                  </a:lnTo>
                  <a:lnTo>
                    <a:pt x="276" y="1278"/>
                  </a:lnTo>
                  <a:lnTo>
                    <a:pt x="251" y="1529"/>
                  </a:lnTo>
                  <a:lnTo>
                    <a:pt x="527" y="1529"/>
                  </a:lnTo>
                  <a:lnTo>
                    <a:pt x="527" y="1805"/>
                  </a:lnTo>
                  <a:lnTo>
                    <a:pt x="1805" y="1805"/>
                  </a:lnTo>
                  <a:lnTo>
                    <a:pt x="1805" y="777"/>
                  </a:lnTo>
                  <a:lnTo>
                    <a:pt x="1028" y="777"/>
                  </a:lnTo>
                  <a:lnTo>
                    <a:pt x="1028" y="1028"/>
                  </a:lnTo>
                  <a:lnTo>
                    <a:pt x="1304" y="1028"/>
                  </a:lnTo>
                  <a:lnTo>
                    <a:pt x="1279" y="1554"/>
                  </a:lnTo>
                  <a:lnTo>
                    <a:pt x="778" y="1554"/>
                  </a:lnTo>
                  <a:lnTo>
                    <a:pt x="778" y="1278"/>
                  </a:lnTo>
                  <a:lnTo>
                    <a:pt x="527" y="1278"/>
                  </a:lnTo>
                  <a:lnTo>
                    <a:pt x="527" y="526"/>
                  </a:lnTo>
                  <a:lnTo>
                    <a:pt x="778" y="526"/>
                  </a:lnTo>
                  <a:lnTo>
                    <a:pt x="778" y="251"/>
                  </a:lnTo>
                  <a:lnTo>
                    <a:pt x="1805" y="276"/>
                  </a:lnTo>
                  <a:lnTo>
                    <a:pt x="1805" y="25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232;p56"/>
            <p:cNvSpPr/>
            <p:nvPr/>
          </p:nvSpPr>
          <p:spPr>
            <a:xfrm>
              <a:off x="7133709" y="2106151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1028" y="251"/>
                  </a:moveTo>
                  <a:lnTo>
                    <a:pt x="1028" y="501"/>
                  </a:lnTo>
                  <a:lnTo>
                    <a:pt x="1304" y="526"/>
                  </a:lnTo>
                  <a:lnTo>
                    <a:pt x="1279" y="1028"/>
                  </a:lnTo>
                  <a:lnTo>
                    <a:pt x="527" y="1028"/>
                  </a:lnTo>
                  <a:lnTo>
                    <a:pt x="527" y="501"/>
                  </a:lnTo>
                  <a:lnTo>
                    <a:pt x="778" y="501"/>
                  </a:lnTo>
                  <a:lnTo>
                    <a:pt x="778" y="251"/>
                  </a:lnTo>
                  <a:close/>
                  <a:moveTo>
                    <a:pt x="527" y="0"/>
                  </a:moveTo>
                  <a:lnTo>
                    <a:pt x="527" y="251"/>
                  </a:lnTo>
                  <a:lnTo>
                    <a:pt x="276" y="251"/>
                  </a:lnTo>
                  <a:lnTo>
                    <a:pt x="276" y="501"/>
                  </a:lnTo>
                  <a:lnTo>
                    <a:pt x="1" y="501"/>
                  </a:lnTo>
                  <a:lnTo>
                    <a:pt x="1" y="1780"/>
                  </a:lnTo>
                  <a:lnTo>
                    <a:pt x="502" y="1780"/>
                  </a:lnTo>
                  <a:lnTo>
                    <a:pt x="527" y="1278"/>
                  </a:lnTo>
                  <a:lnTo>
                    <a:pt x="1279" y="1278"/>
                  </a:lnTo>
                  <a:lnTo>
                    <a:pt x="1279" y="1805"/>
                  </a:lnTo>
                  <a:lnTo>
                    <a:pt x="1805" y="1805"/>
                  </a:lnTo>
                  <a:lnTo>
                    <a:pt x="1805" y="526"/>
                  </a:lnTo>
                  <a:lnTo>
                    <a:pt x="1555" y="526"/>
                  </a:lnTo>
                  <a:lnTo>
                    <a:pt x="1555" y="251"/>
                  </a:lnTo>
                  <a:lnTo>
                    <a:pt x="1304" y="251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233;p56"/>
            <p:cNvSpPr/>
            <p:nvPr/>
          </p:nvSpPr>
          <p:spPr>
            <a:xfrm>
              <a:off x="7299364" y="2106151"/>
              <a:ext cx="145582" cy="147516"/>
            </a:xfrm>
            <a:custGeom>
              <a:avLst/>
              <a:gdLst/>
              <a:ahLst/>
              <a:cxnLst/>
              <a:rect l="l" t="t" r="r" b="b"/>
              <a:pathLst>
                <a:path w="1806" h="1830" extrusionOk="0">
                  <a:moveTo>
                    <a:pt x="1" y="0"/>
                  </a:moveTo>
                  <a:lnTo>
                    <a:pt x="1" y="1805"/>
                  </a:lnTo>
                  <a:lnTo>
                    <a:pt x="502" y="1805"/>
                  </a:lnTo>
                  <a:lnTo>
                    <a:pt x="527" y="777"/>
                  </a:lnTo>
                  <a:lnTo>
                    <a:pt x="778" y="777"/>
                  </a:lnTo>
                  <a:lnTo>
                    <a:pt x="778" y="1303"/>
                  </a:lnTo>
                  <a:lnTo>
                    <a:pt x="1029" y="1303"/>
                  </a:lnTo>
                  <a:lnTo>
                    <a:pt x="1029" y="777"/>
                  </a:lnTo>
                  <a:lnTo>
                    <a:pt x="1279" y="777"/>
                  </a:lnTo>
                  <a:lnTo>
                    <a:pt x="1279" y="1805"/>
                  </a:lnTo>
                  <a:lnTo>
                    <a:pt x="1780" y="1830"/>
                  </a:lnTo>
                  <a:lnTo>
                    <a:pt x="1805" y="25"/>
                  </a:lnTo>
                  <a:lnTo>
                    <a:pt x="1304" y="25"/>
                  </a:lnTo>
                  <a:lnTo>
                    <a:pt x="1304" y="276"/>
                  </a:lnTo>
                  <a:lnTo>
                    <a:pt x="1029" y="276"/>
                  </a:lnTo>
                  <a:lnTo>
                    <a:pt x="1029" y="526"/>
                  </a:lnTo>
                  <a:lnTo>
                    <a:pt x="778" y="526"/>
                  </a:lnTo>
                  <a:lnTo>
                    <a:pt x="778" y="276"/>
                  </a:lnTo>
                  <a:lnTo>
                    <a:pt x="527" y="276"/>
                  </a:lnTo>
                  <a:lnTo>
                    <a:pt x="527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234;p56"/>
            <p:cNvSpPr/>
            <p:nvPr/>
          </p:nvSpPr>
          <p:spPr>
            <a:xfrm>
              <a:off x="7465101" y="2108166"/>
              <a:ext cx="145501" cy="145501"/>
            </a:xfrm>
            <a:custGeom>
              <a:avLst/>
              <a:gdLst/>
              <a:ahLst/>
              <a:cxnLst/>
              <a:rect l="l" t="t" r="r" b="b"/>
              <a:pathLst>
                <a:path w="1805" h="1805" extrusionOk="0">
                  <a:moveTo>
                    <a:pt x="0" y="0"/>
                  </a:moveTo>
                  <a:lnTo>
                    <a:pt x="0" y="1805"/>
                  </a:lnTo>
                  <a:lnTo>
                    <a:pt x="1780" y="1805"/>
                  </a:lnTo>
                  <a:lnTo>
                    <a:pt x="1780" y="1554"/>
                  </a:lnTo>
                  <a:lnTo>
                    <a:pt x="501" y="1554"/>
                  </a:lnTo>
                  <a:lnTo>
                    <a:pt x="501" y="1028"/>
                  </a:lnTo>
                  <a:lnTo>
                    <a:pt x="1529" y="1053"/>
                  </a:lnTo>
                  <a:lnTo>
                    <a:pt x="1529" y="777"/>
                  </a:lnTo>
                  <a:lnTo>
                    <a:pt x="526" y="777"/>
                  </a:lnTo>
                  <a:lnTo>
                    <a:pt x="526" y="251"/>
                  </a:lnTo>
                  <a:lnTo>
                    <a:pt x="1805" y="276"/>
                  </a:lnTo>
                  <a:lnTo>
                    <a:pt x="180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235;p56"/>
            <p:cNvSpPr/>
            <p:nvPr/>
          </p:nvSpPr>
          <p:spPr>
            <a:xfrm>
              <a:off x="6966038" y="2302114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1304" y="276"/>
                  </a:moveTo>
                  <a:lnTo>
                    <a:pt x="1304" y="1554"/>
                  </a:lnTo>
                  <a:lnTo>
                    <a:pt x="527" y="1554"/>
                  </a:lnTo>
                  <a:lnTo>
                    <a:pt x="527" y="276"/>
                  </a:lnTo>
                  <a:close/>
                  <a:moveTo>
                    <a:pt x="276" y="0"/>
                  </a:moveTo>
                  <a:lnTo>
                    <a:pt x="276" y="251"/>
                  </a:lnTo>
                  <a:lnTo>
                    <a:pt x="26" y="251"/>
                  </a:lnTo>
                  <a:lnTo>
                    <a:pt x="1" y="1554"/>
                  </a:lnTo>
                  <a:lnTo>
                    <a:pt x="276" y="1554"/>
                  </a:lnTo>
                  <a:lnTo>
                    <a:pt x="276" y="1805"/>
                  </a:lnTo>
                  <a:lnTo>
                    <a:pt x="1554" y="1805"/>
                  </a:lnTo>
                  <a:lnTo>
                    <a:pt x="1554" y="1554"/>
                  </a:lnTo>
                  <a:lnTo>
                    <a:pt x="1805" y="1554"/>
                  </a:lnTo>
                  <a:lnTo>
                    <a:pt x="1805" y="276"/>
                  </a:lnTo>
                  <a:lnTo>
                    <a:pt x="1554" y="276"/>
                  </a:lnTo>
                  <a:lnTo>
                    <a:pt x="1554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236;p56"/>
            <p:cNvSpPr/>
            <p:nvPr/>
          </p:nvSpPr>
          <p:spPr>
            <a:xfrm>
              <a:off x="7131693" y="2304129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26" y="0"/>
                  </a:moveTo>
                  <a:lnTo>
                    <a:pt x="1" y="1028"/>
                  </a:lnTo>
                  <a:lnTo>
                    <a:pt x="276" y="1028"/>
                  </a:lnTo>
                  <a:lnTo>
                    <a:pt x="276" y="1278"/>
                  </a:lnTo>
                  <a:lnTo>
                    <a:pt x="527" y="1278"/>
                  </a:lnTo>
                  <a:lnTo>
                    <a:pt x="527" y="1529"/>
                  </a:lnTo>
                  <a:lnTo>
                    <a:pt x="778" y="1554"/>
                  </a:lnTo>
                  <a:lnTo>
                    <a:pt x="778" y="1805"/>
                  </a:lnTo>
                  <a:lnTo>
                    <a:pt x="1028" y="1805"/>
                  </a:lnTo>
                  <a:lnTo>
                    <a:pt x="1028" y="1554"/>
                  </a:lnTo>
                  <a:lnTo>
                    <a:pt x="1279" y="1554"/>
                  </a:lnTo>
                  <a:lnTo>
                    <a:pt x="1279" y="1278"/>
                  </a:lnTo>
                  <a:lnTo>
                    <a:pt x="1555" y="1304"/>
                  </a:lnTo>
                  <a:lnTo>
                    <a:pt x="1555" y="1028"/>
                  </a:lnTo>
                  <a:lnTo>
                    <a:pt x="1805" y="1028"/>
                  </a:lnTo>
                  <a:lnTo>
                    <a:pt x="1805" y="0"/>
                  </a:lnTo>
                  <a:lnTo>
                    <a:pt x="1304" y="0"/>
                  </a:lnTo>
                  <a:lnTo>
                    <a:pt x="1304" y="777"/>
                  </a:lnTo>
                  <a:lnTo>
                    <a:pt x="1028" y="777"/>
                  </a:lnTo>
                  <a:lnTo>
                    <a:pt x="1028" y="1028"/>
                  </a:lnTo>
                  <a:lnTo>
                    <a:pt x="778" y="1028"/>
                  </a:lnTo>
                  <a:lnTo>
                    <a:pt x="778" y="777"/>
                  </a:lnTo>
                  <a:lnTo>
                    <a:pt x="527" y="77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237;p56"/>
            <p:cNvSpPr/>
            <p:nvPr/>
          </p:nvSpPr>
          <p:spPr>
            <a:xfrm>
              <a:off x="7297349" y="2306144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26" y="0"/>
                  </a:moveTo>
                  <a:lnTo>
                    <a:pt x="1" y="1780"/>
                  </a:lnTo>
                  <a:lnTo>
                    <a:pt x="1805" y="1805"/>
                  </a:lnTo>
                  <a:lnTo>
                    <a:pt x="1805" y="1554"/>
                  </a:lnTo>
                  <a:lnTo>
                    <a:pt x="527" y="1529"/>
                  </a:lnTo>
                  <a:lnTo>
                    <a:pt x="527" y="1028"/>
                  </a:lnTo>
                  <a:lnTo>
                    <a:pt x="1555" y="1028"/>
                  </a:lnTo>
                  <a:lnTo>
                    <a:pt x="1555" y="777"/>
                  </a:lnTo>
                  <a:lnTo>
                    <a:pt x="527" y="752"/>
                  </a:lnTo>
                  <a:lnTo>
                    <a:pt x="527" y="251"/>
                  </a:lnTo>
                  <a:lnTo>
                    <a:pt x="180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238;p56"/>
            <p:cNvSpPr/>
            <p:nvPr/>
          </p:nvSpPr>
          <p:spPr>
            <a:xfrm>
              <a:off x="7463085" y="2306144"/>
              <a:ext cx="145501" cy="147516"/>
            </a:xfrm>
            <a:custGeom>
              <a:avLst/>
              <a:gdLst/>
              <a:ahLst/>
              <a:cxnLst/>
              <a:rect l="l" t="t" r="r" b="b"/>
              <a:pathLst>
                <a:path w="1805" h="1830" extrusionOk="0">
                  <a:moveTo>
                    <a:pt x="1278" y="251"/>
                  </a:moveTo>
                  <a:lnTo>
                    <a:pt x="1278" y="702"/>
                  </a:lnTo>
                  <a:lnTo>
                    <a:pt x="1028" y="702"/>
                  </a:lnTo>
                  <a:lnTo>
                    <a:pt x="1003" y="928"/>
                  </a:lnTo>
                  <a:lnTo>
                    <a:pt x="501" y="928"/>
                  </a:lnTo>
                  <a:lnTo>
                    <a:pt x="526" y="276"/>
                  </a:lnTo>
                  <a:lnTo>
                    <a:pt x="1278" y="251"/>
                  </a:lnTo>
                  <a:close/>
                  <a:moveTo>
                    <a:pt x="0" y="0"/>
                  </a:moveTo>
                  <a:lnTo>
                    <a:pt x="0" y="1805"/>
                  </a:lnTo>
                  <a:lnTo>
                    <a:pt x="501" y="1805"/>
                  </a:lnTo>
                  <a:lnTo>
                    <a:pt x="501" y="1304"/>
                  </a:lnTo>
                  <a:lnTo>
                    <a:pt x="777" y="1304"/>
                  </a:lnTo>
                  <a:lnTo>
                    <a:pt x="777" y="1554"/>
                  </a:lnTo>
                  <a:lnTo>
                    <a:pt x="1028" y="1554"/>
                  </a:lnTo>
                  <a:lnTo>
                    <a:pt x="1028" y="1805"/>
                  </a:lnTo>
                  <a:lnTo>
                    <a:pt x="1779" y="1830"/>
                  </a:lnTo>
                  <a:lnTo>
                    <a:pt x="1805" y="1554"/>
                  </a:lnTo>
                  <a:lnTo>
                    <a:pt x="1529" y="1554"/>
                  </a:lnTo>
                  <a:lnTo>
                    <a:pt x="1529" y="1304"/>
                  </a:lnTo>
                  <a:lnTo>
                    <a:pt x="1278" y="1304"/>
                  </a:lnTo>
                  <a:lnTo>
                    <a:pt x="1278" y="1053"/>
                  </a:lnTo>
                  <a:lnTo>
                    <a:pt x="1805" y="1053"/>
                  </a:lnTo>
                  <a:lnTo>
                    <a:pt x="1805" y="276"/>
                  </a:lnTo>
                  <a:lnTo>
                    <a:pt x="1554" y="276"/>
                  </a:lnTo>
                  <a:lnTo>
                    <a:pt x="1554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676" y="1509182"/>
            <a:ext cx="576162" cy="576162"/>
          </a:xfrm>
          <a:prstGeom prst="rect">
            <a:avLst/>
          </a:prstGeom>
        </p:spPr>
      </p:pic>
      <p:sp>
        <p:nvSpPr>
          <p:cNvPr id="158" name="Google Shape;3318;p59"/>
          <p:cNvSpPr txBox="1">
            <a:spLocks noGrp="1"/>
          </p:cNvSpPr>
          <p:nvPr>
            <p:ph type="subTitle" idx="2"/>
          </p:nvPr>
        </p:nvSpPr>
        <p:spPr>
          <a:xfrm>
            <a:off x="706068" y="2519998"/>
            <a:ext cx="4233903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 smtClean="0"/>
              <a:t>Acknowledgements: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/>
              <a:t>1. Nicholas Renotte – Tensorflow Object Detection in 5 hours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/>
              <a:t>2. Learning with Rev – Transfer Learning Mobilenet V2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/>
              <a:t>3. Khush Patel – Custom Object Detection using TensorFlow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/>
              <a:t>4. Jon Fincher – Pygame A Primer on Game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/>
              <a:t>5. CodersLegacy – Python pygame The Full Tutorial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/>
              <a:t>6. Ronald - @seerlight </a:t>
            </a:r>
            <a:endParaRPr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 txBox="1">
            <a:spLocks noGrp="1"/>
          </p:cNvSpPr>
          <p:nvPr>
            <p:ph type="title"/>
          </p:nvPr>
        </p:nvSpPr>
        <p:spPr>
          <a:xfrm>
            <a:off x="-609259" y="2329397"/>
            <a:ext cx="6834511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INTRODUCTION</a:t>
            </a:r>
            <a:endParaRPr sz="3200" dirty="0"/>
          </a:p>
        </p:txBody>
      </p:sp>
      <p:sp>
        <p:nvSpPr>
          <p:cNvPr id="598" name="Google Shape;598;p35"/>
          <p:cNvSpPr txBox="1">
            <a:spLocks noGrp="1"/>
          </p:cNvSpPr>
          <p:nvPr>
            <p:ph type="title" idx="2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grpSp>
        <p:nvGrpSpPr>
          <p:cNvPr id="600" name="Google Shape;600;p35"/>
          <p:cNvGrpSpPr/>
          <p:nvPr/>
        </p:nvGrpSpPr>
        <p:grpSpPr>
          <a:xfrm>
            <a:off x="6043725" y="1279625"/>
            <a:ext cx="2387179" cy="2584287"/>
            <a:chOff x="5882000" y="1279625"/>
            <a:chExt cx="2387179" cy="2584287"/>
          </a:xfrm>
        </p:grpSpPr>
        <p:sp>
          <p:nvSpPr>
            <p:cNvPr id="601" name="Google Shape;601;p35"/>
            <p:cNvSpPr/>
            <p:nvPr/>
          </p:nvSpPr>
          <p:spPr>
            <a:xfrm>
              <a:off x="5882000" y="1279625"/>
              <a:ext cx="2387179" cy="2584287"/>
            </a:xfrm>
            <a:custGeom>
              <a:avLst/>
              <a:gdLst/>
              <a:ahLst/>
              <a:cxnLst/>
              <a:rect l="l" t="t" r="r" b="b"/>
              <a:pathLst>
                <a:path w="30653" h="33184" extrusionOk="0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2460000" algn="bl" rotWithShape="0">
                <a:schemeClr val="accent5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5979577" y="1357656"/>
              <a:ext cx="2205647" cy="2428143"/>
            </a:xfrm>
            <a:custGeom>
              <a:avLst/>
              <a:gdLst/>
              <a:ahLst/>
              <a:cxnLst/>
              <a:rect l="l" t="t" r="r" b="b"/>
              <a:pathLst>
                <a:path w="28322" h="31179" extrusionOk="0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7213123" y="3125965"/>
              <a:ext cx="972067" cy="659778"/>
            </a:xfrm>
            <a:custGeom>
              <a:avLst/>
              <a:gdLst/>
              <a:ahLst/>
              <a:cxnLst/>
              <a:rect l="l" t="t" r="r" b="b"/>
              <a:pathLst>
                <a:path w="12482" h="8472" extrusionOk="0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7279473" y="2218409"/>
              <a:ext cx="113312" cy="113234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7917739" y="3613930"/>
              <a:ext cx="115259" cy="113234"/>
            </a:xfrm>
            <a:custGeom>
              <a:avLst/>
              <a:gdLst/>
              <a:ahLst/>
              <a:cxnLst/>
              <a:rect l="l" t="t" r="r" b="b"/>
              <a:pathLst>
                <a:path w="1480" h="1454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6859880" y="3613930"/>
              <a:ext cx="113234" cy="113234"/>
            </a:xfrm>
            <a:custGeom>
              <a:avLst/>
              <a:gdLst/>
              <a:ahLst/>
              <a:cxnLst/>
              <a:rect l="l" t="t" r="r" b="b"/>
              <a:pathLst>
                <a:path w="1454" h="1454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6032299" y="2144194"/>
              <a:ext cx="113312" cy="113312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7279473" y="1474780"/>
              <a:ext cx="113312" cy="113234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7457106" y="1470886"/>
              <a:ext cx="724183" cy="913503"/>
            </a:xfrm>
            <a:custGeom>
              <a:avLst/>
              <a:gdLst/>
              <a:ahLst/>
              <a:cxnLst/>
              <a:rect l="l" t="t" r="r" b="b"/>
              <a:pathLst>
                <a:path w="9299" h="11730" extrusionOk="0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7408278" y="1940473"/>
              <a:ext cx="68454" cy="120632"/>
            </a:xfrm>
            <a:custGeom>
              <a:avLst/>
              <a:gdLst/>
              <a:ahLst/>
              <a:cxnLst/>
              <a:rect l="l" t="t" r="r" b="b"/>
              <a:pathLst>
                <a:path w="879" h="1549" extrusionOk="0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7578124" y="1885883"/>
              <a:ext cx="68376" cy="120554"/>
            </a:xfrm>
            <a:custGeom>
              <a:avLst/>
              <a:gdLst/>
              <a:ahLst/>
              <a:cxnLst/>
              <a:rect l="l" t="t" r="r" b="b"/>
              <a:pathLst>
                <a:path w="878" h="1548" extrusionOk="0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7474706" y="1721878"/>
              <a:ext cx="62536" cy="122346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7738158" y="1833395"/>
              <a:ext cx="60589" cy="122346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7763546" y="2174955"/>
              <a:ext cx="62536" cy="122346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7484440" y="1595798"/>
              <a:ext cx="128887" cy="41587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7644474" y="2089059"/>
              <a:ext cx="128887" cy="41587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7609352" y="1727485"/>
              <a:ext cx="101552" cy="95556"/>
            </a:xfrm>
            <a:custGeom>
              <a:avLst/>
              <a:gdLst/>
              <a:ahLst/>
              <a:cxnLst/>
              <a:rect l="l" t="t" r="r" b="b"/>
              <a:pathLst>
                <a:path w="1304" h="1227" extrusionOk="0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7492228" y="2102297"/>
              <a:ext cx="103499" cy="95711"/>
            </a:xfrm>
            <a:custGeom>
              <a:avLst/>
              <a:gdLst/>
              <a:ahLst/>
              <a:cxnLst/>
              <a:rect l="l" t="t" r="r" b="b"/>
              <a:pathLst>
                <a:path w="1329" h="1229" extrusionOk="0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7820161" y="2005654"/>
              <a:ext cx="91818" cy="95711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7306807" y="1749212"/>
              <a:ext cx="101552" cy="95478"/>
            </a:xfrm>
            <a:custGeom>
              <a:avLst/>
              <a:gdLst/>
              <a:ahLst/>
              <a:cxnLst/>
              <a:rect l="l" t="t" r="r" b="b"/>
              <a:pathLst>
                <a:path w="1304" h="1226" extrusionOk="0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5979577" y="3086949"/>
              <a:ext cx="570063" cy="698795"/>
            </a:xfrm>
            <a:custGeom>
              <a:avLst/>
              <a:gdLst/>
              <a:ahLst/>
              <a:cxnLst/>
              <a:rect l="l" t="t" r="r" b="b"/>
              <a:pathLst>
                <a:path w="7320" h="8973" extrusionOk="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5979577" y="3621717"/>
              <a:ext cx="23519" cy="37148"/>
            </a:xfrm>
            <a:custGeom>
              <a:avLst/>
              <a:gdLst/>
              <a:ahLst/>
              <a:cxnLst/>
              <a:rect l="l" t="t" r="r" b="b"/>
              <a:pathLst>
                <a:path w="302" h="477" extrusionOk="0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6040087" y="3447044"/>
              <a:ext cx="99683" cy="97658"/>
            </a:xfrm>
            <a:custGeom>
              <a:avLst/>
              <a:gdLst/>
              <a:ahLst/>
              <a:cxnLst/>
              <a:rect l="l" t="t" r="r" b="b"/>
              <a:pathLst>
                <a:path w="1280" h="1254" extrusionOk="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6204092" y="3325013"/>
              <a:ext cx="23441" cy="128965"/>
            </a:xfrm>
            <a:custGeom>
              <a:avLst/>
              <a:gdLst/>
              <a:ahLst/>
              <a:cxnLst/>
              <a:rect l="l" t="t" r="r" b="b"/>
              <a:pathLst>
                <a:path w="301" h="1656" extrusionOk="0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6356338" y="3633009"/>
              <a:ext cx="25388" cy="129277"/>
            </a:xfrm>
            <a:custGeom>
              <a:avLst/>
              <a:gdLst/>
              <a:ahLst/>
              <a:cxnLst/>
              <a:rect l="l" t="t" r="r" b="b"/>
              <a:pathLst>
                <a:path w="326" h="1660" extrusionOk="0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6176758" y="3589944"/>
              <a:ext cx="128887" cy="42132"/>
            </a:xfrm>
            <a:custGeom>
              <a:avLst/>
              <a:gdLst/>
              <a:ahLst/>
              <a:cxnLst/>
              <a:rect l="l" t="t" r="r" b="b"/>
              <a:pathLst>
                <a:path w="1655" h="541" extrusionOk="0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6006912" y="3289191"/>
              <a:ext cx="124993" cy="60121"/>
            </a:xfrm>
            <a:custGeom>
              <a:avLst/>
              <a:gdLst/>
              <a:ahLst/>
              <a:cxnLst/>
              <a:rect l="l" t="t" r="r" b="b"/>
              <a:pathLst>
                <a:path w="1605" h="772" extrusionOk="0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6042033" y="3679734"/>
              <a:ext cx="124993" cy="61601"/>
            </a:xfrm>
            <a:custGeom>
              <a:avLst/>
              <a:gdLst/>
              <a:ahLst/>
              <a:cxnLst/>
              <a:rect l="l" t="t" r="r" b="b"/>
              <a:pathLst>
                <a:path w="1605" h="791" extrusionOk="0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6307510" y="3467992"/>
              <a:ext cx="119153" cy="60978"/>
            </a:xfrm>
            <a:custGeom>
              <a:avLst/>
              <a:gdLst/>
              <a:ahLst/>
              <a:cxnLst/>
              <a:rect l="l" t="t" r="r" b="b"/>
              <a:pathLst>
                <a:path w="1530" h="783" extrusionOk="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6643231" y="1416218"/>
              <a:ext cx="1333185" cy="999402"/>
            </a:xfrm>
            <a:custGeom>
              <a:avLst/>
              <a:gdLst/>
              <a:ahLst/>
              <a:cxnLst/>
              <a:rect l="l" t="t" r="r" b="b"/>
              <a:pathLst>
                <a:path w="17119" h="12833" extrusionOk="0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7507881" y="2239825"/>
              <a:ext cx="240096" cy="64560"/>
            </a:xfrm>
            <a:custGeom>
              <a:avLst/>
              <a:gdLst/>
              <a:ahLst/>
              <a:cxnLst/>
              <a:rect l="l" t="t" r="r" b="b"/>
              <a:pathLst>
                <a:path w="3083" h="829" extrusionOk="0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7435613" y="1961889"/>
              <a:ext cx="175770" cy="326852"/>
            </a:xfrm>
            <a:custGeom>
              <a:avLst/>
              <a:gdLst/>
              <a:ahLst/>
              <a:cxnLst/>
              <a:rect l="l" t="t" r="r" b="b"/>
              <a:pathLst>
                <a:path w="2257" h="4197" extrusionOk="0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7638634" y="1966639"/>
              <a:ext cx="121100" cy="337755"/>
            </a:xfrm>
            <a:custGeom>
              <a:avLst/>
              <a:gdLst/>
              <a:ahLst/>
              <a:cxnLst/>
              <a:rect l="l" t="t" r="r" b="b"/>
              <a:pathLst>
                <a:path w="1555" h="4337" extrusionOk="0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6094755" y="2302280"/>
              <a:ext cx="2008539" cy="1315662"/>
            </a:xfrm>
            <a:custGeom>
              <a:avLst/>
              <a:gdLst/>
              <a:ahLst/>
              <a:cxnLst/>
              <a:rect l="l" t="t" r="r" b="b"/>
              <a:pathLst>
                <a:path w="25791" h="16894" extrusionOk="0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6180652" y="2358896"/>
              <a:ext cx="1836741" cy="1161465"/>
            </a:xfrm>
            <a:custGeom>
              <a:avLst/>
              <a:gdLst/>
              <a:ahLst/>
              <a:cxnLst/>
              <a:rect l="l" t="t" r="r" b="b"/>
              <a:pathLst>
                <a:path w="23585" h="14914" extrusionOk="0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6278229" y="2427192"/>
              <a:ext cx="1313638" cy="940916"/>
            </a:xfrm>
            <a:custGeom>
              <a:avLst/>
              <a:gdLst/>
              <a:ahLst/>
              <a:cxnLst/>
              <a:rect l="l" t="t" r="r" b="b"/>
              <a:pathLst>
                <a:path w="16868" h="12082" extrusionOk="0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6340685" y="2739549"/>
              <a:ext cx="497793" cy="167904"/>
            </a:xfrm>
            <a:custGeom>
              <a:avLst/>
              <a:gdLst/>
              <a:ahLst/>
              <a:cxnLst/>
              <a:rect l="l" t="t" r="r" b="b"/>
              <a:pathLst>
                <a:path w="6392" h="2156" extrusionOk="0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7012127" y="2969825"/>
              <a:ext cx="497793" cy="167904"/>
            </a:xfrm>
            <a:custGeom>
              <a:avLst/>
              <a:gdLst/>
              <a:ahLst/>
              <a:cxnLst/>
              <a:rect l="l" t="t" r="r" b="b"/>
              <a:pathLst>
                <a:path w="6392" h="2156" extrusionOk="0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6586616" y="2917104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6752490" y="2917104"/>
              <a:ext cx="109418" cy="128887"/>
            </a:xfrm>
            <a:custGeom>
              <a:avLst/>
              <a:gdLst/>
              <a:ahLst/>
              <a:cxnLst/>
              <a:rect l="l" t="t" r="r" b="b"/>
              <a:pathLst>
                <a:path w="1405" h="1655" extrusionOk="0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6879349" y="2917104"/>
              <a:ext cx="128965" cy="128887"/>
            </a:xfrm>
            <a:custGeom>
              <a:avLst/>
              <a:gdLst/>
              <a:ahLst/>
              <a:cxnLst/>
              <a:rect l="l" t="t" r="r" b="b"/>
              <a:pathLst>
                <a:path w="1656" h="1655" extrusionOk="0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7025755" y="2917104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7191629" y="2917104"/>
              <a:ext cx="109418" cy="128887"/>
            </a:xfrm>
            <a:custGeom>
              <a:avLst/>
              <a:gdLst/>
              <a:ahLst/>
              <a:cxnLst/>
              <a:rect l="l" t="t" r="r" b="b"/>
              <a:pathLst>
                <a:path w="1405" h="1655" extrusionOk="0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6586616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6733021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6879349" y="2749283"/>
              <a:ext cx="128965" cy="128887"/>
            </a:xfrm>
            <a:custGeom>
              <a:avLst/>
              <a:gdLst/>
              <a:ahLst/>
              <a:cxnLst/>
              <a:rect l="l" t="t" r="r" b="b"/>
              <a:pathLst>
                <a:path w="1656" h="1655" extrusionOk="0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7025755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7174107" y="2749283"/>
              <a:ext cx="126940" cy="128887"/>
            </a:xfrm>
            <a:custGeom>
              <a:avLst/>
              <a:gdLst/>
              <a:ahLst/>
              <a:cxnLst/>
              <a:rect l="l" t="t" r="r" b="b"/>
              <a:pathLst>
                <a:path w="1630" h="1655" extrusionOk="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7665968" y="2452579"/>
              <a:ext cx="279191" cy="648097"/>
            </a:xfrm>
            <a:custGeom>
              <a:avLst/>
              <a:gdLst/>
              <a:ahLst/>
              <a:cxnLst/>
              <a:rect l="l" t="t" r="r" b="b"/>
              <a:pathLst>
                <a:path w="3585" h="8322" extrusionOk="0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7701090" y="2511141"/>
              <a:ext cx="218680" cy="21868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7701090" y="2827314"/>
              <a:ext cx="218680" cy="216733"/>
            </a:xfrm>
            <a:custGeom>
              <a:avLst/>
              <a:gdLst/>
              <a:ahLst/>
              <a:cxnLst/>
              <a:rect l="l" t="t" r="r" b="b"/>
              <a:pathLst>
                <a:path w="2808" h="2783" extrusionOk="0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7691355" y="2499460"/>
              <a:ext cx="216655" cy="218680"/>
            </a:xfrm>
            <a:custGeom>
              <a:avLst/>
              <a:gdLst/>
              <a:ahLst/>
              <a:cxnLst/>
              <a:rect l="l" t="t" r="r" b="b"/>
              <a:pathLst>
                <a:path w="2782" h="2808" extrusionOk="0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7691355" y="2815633"/>
              <a:ext cx="216655" cy="218680"/>
            </a:xfrm>
            <a:custGeom>
              <a:avLst/>
              <a:gdLst/>
              <a:ahLst/>
              <a:cxnLst/>
              <a:rect l="l" t="t" r="r" b="b"/>
              <a:pathLst>
                <a:path w="2782" h="2808" extrusionOk="0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7669862" y="3227436"/>
              <a:ext cx="263537" cy="3972"/>
            </a:xfrm>
            <a:custGeom>
              <a:avLst/>
              <a:gdLst/>
              <a:ahLst/>
              <a:cxnLst/>
              <a:rect l="l" t="t" r="r" b="b"/>
              <a:pathLst>
                <a:path w="3384" h="51" extrusionOk="0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7669862" y="3274317"/>
              <a:ext cx="263537" cy="3972"/>
            </a:xfrm>
            <a:custGeom>
              <a:avLst/>
              <a:gdLst/>
              <a:ahLst/>
              <a:cxnLst/>
              <a:rect l="l" t="t" r="r" b="b"/>
              <a:pathLst>
                <a:path w="3384" h="51" extrusionOk="0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7669862" y="3319173"/>
              <a:ext cx="263537" cy="5919"/>
            </a:xfrm>
            <a:custGeom>
              <a:avLst/>
              <a:gdLst/>
              <a:ahLst/>
              <a:cxnLst/>
              <a:rect l="l" t="t" r="r" b="b"/>
              <a:pathLst>
                <a:path w="3384" h="76" extrusionOk="0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7669862" y="3366054"/>
              <a:ext cx="263537" cy="5919"/>
            </a:xfrm>
            <a:custGeom>
              <a:avLst/>
              <a:gdLst/>
              <a:ahLst/>
              <a:cxnLst/>
              <a:rect l="l" t="t" r="r" b="b"/>
              <a:pathLst>
                <a:path w="3384" h="76" extrusionOk="0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6321139" y="3422669"/>
              <a:ext cx="144541" cy="42988"/>
            </a:xfrm>
            <a:custGeom>
              <a:avLst/>
              <a:gdLst/>
              <a:ahLst/>
              <a:cxnLst/>
              <a:rect l="l" t="t" r="r" b="b"/>
              <a:pathLst>
                <a:path w="1856" h="552" extrusionOk="0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6567069" y="3422669"/>
              <a:ext cx="144541" cy="42988"/>
            </a:xfrm>
            <a:custGeom>
              <a:avLst/>
              <a:gdLst/>
              <a:ahLst/>
              <a:cxnLst/>
              <a:rect l="l" t="t" r="r" b="b"/>
              <a:pathLst>
                <a:path w="1856" h="552" extrusionOk="0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7172160" y="3422669"/>
              <a:ext cx="144463" cy="42988"/>
            </a:xfrm>
            <a:custGeom>
              <a:avLst/>
              <a:gdLst/>
              <a:ahLst/>
              <a:cxnLst/>
              <a:rect l="l" t="t" r="r" b="b"/>
              <a:pathLst>
                <a:path w="1855" h="552" extrusionOk="0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7418091" y="3422669"/>
              <a:ext cx="144463" cy="42988"/>
            </a:xfrm>
            <a:custGeom>
              <a:avLst/>
              <a:gdLst/>
              <a:ahLst/>
              <a:cxnLst/>
              <a:rect l="l" t="t" r="r" b="b"/>
              <a:pathLst>
                <a:path w="1855" h="552" extrusionOk="0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362179" y="3584649"/>
              <a:ext cx="150381" cy="158169"/>
            </a:xfrm>
            <a:custGeom>
              <a:avLst/>
              <a:gdLst/>
              <a:ahLst/>
              <a:cxnLst/>
              <a:rect l="l" t="t" r="r" b="b"/>
              <a:pathLst>
                <a:path w="1931" h="2031" extrusionOk="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7664021" y="3584649"/>
              <a:ext cx="150304" cy="158169"/>
            </a:xfrm>
            <a:custGeom>
              <a:avLst/>
              <a:gdLst/>
              <a:ahLst/>
              <a:cxnLst/>
              <a:rect l="l" t="t" r="r" b="b"/>
              <a:pathLst>
                <a:path w="1930" h="2031" extrusionOk="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6143583" y="1579522"/>
              <a:ext cx="1163334" cy="664529"/>
            </a:xfrm>
            <a:custGeom>
              <a:avLst/>
              <a:gdLst/>
              <a:ahLst/>
              <a:cxnLst/>
              <a:rect l="l" t="t" r="r" b="b"/>
              <a:pathLst>
                <a:path w="14938" h="8533" extrusionOk="0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6204092" y="1613320"/>
              <a:ext cx="1063807" cy="591480"/>
            </a:xfrm>
            <a:custGeom>
              <a:avLst/>
              <a:gdLst/>
              <a:ahLst/>
              <a:cxnLst/>
              <a:rect l="l" t="t" r="r" b="b"/>
              <a:pathLst>
                <a:path w="13660" h="7595" extrusionOk="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6358285" y="1806061"/>
              <a:ext cx="103499" cy="100150"/>
            </a:xfrm>
            <a:custGeom>
              <a:avLst/>
              <a:gdLst/>
              <a:ahLst/>
              <a:cxnLst/>
              <a:rect l="l" t="t" r="r" b="b"/>
              <a:pathLst>
                <a:path w="1329" h="1286" extrusionOk="0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6379701" y="1991948"/>
              <a:ext cx="103577" cy="100228"/>
            </a:xfrm>
            <a:custGeom>
              <a:avLst/>
              <a:gdLst/>
              <a:ahLst/>
              <a:cxnLst/>
              <a:rect l="l" t="t" r="r" b="b"/>
              <a:pathLst>
                <a:path w="1330" h="1287" extrusionOk="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6463651" y="1888375"/>
              <a:ext cx="103499" cy="101708"/>
            </a:xfrm>
            <a:custGeom>
              <a:avLst/>
              <a:gdLst/>
              <a:ahLst/>
              <a:cxnLst/>
              <a:rect l="l" t="t" r="r" b="b"/>
              <a:pathLst>
                <a:path w="1329" h="1306" extrusionOk="0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6274336" y="1908077"/>
              <a:ext cx="103499" cy="101708"/>
            </a:xfrm>
            <a:custGeom>
              <a:avLst/>
              <a:gdLst/>
              <a:ahLst/>
              <a:cxnLst/>
              <a:rect l="l" t="t" r="r" b="b"/>
              <a:pathLst>
                <a:path w="1329" h="1306" extrusionOk="0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6668618" y="1778493"/>
              <a:ext cx="121100" cy="63470"/>
            </a:xfrm>
            <a:custGeom>
              <a:avLst/>
              <a:gdLst/>
              <a:ahLst/>
              <a:cxnLst/>
              <a:rect l="l" t="t" r="r" b="b"/>
              <a:pathLst>
                <a:path w="1555" h="815" extrusionOk="0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6680300" y="1888297"/>
              <a:ext cx="121100" cy="63003"/>
            </a:xfrm>
            <a:custGeom>
              <a:avLst/>
              <a:gdLst/>
              <a:ahLst/>
              <a:cxnLst/>
              <a:rect l="l" t="t" r="r" b="b"/>
              <a:pathLst>
                <a:path w="1555" h="809" extrusionOk="0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6674459" y="2034079"/>
              <a:ext cx="66430" cy="60355"/>
            </a:xfrm>
            <a:custGeom>
              <a:avLst/>
              <a:gdLst/>
              <a:ahLst/>
              <a:cxnLst/>
              <a:rect l="l" t="t" r="r" b="b"/>
              <a:pathLst>
                <a:path w="853" h="775" extrusionOk="0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6793530" y="2022398"/>
              <a:ext cx="68376" cy="60277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6908630" y="1809254"/>
              <a:ext cx="111365" cy="101942"/>
            </a:xfrm>
            <a:custGeom>
              <a:avLst/>
              <a:gdLst/>
              <a:ahLst/>
              <a:cxnLst/>
              <a:rect l="l" t="t" r="r" b="b"/>
              <a:pathLst>
                <a:path w="1430" h="1309" extrusionOk="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7035489" y="1715570"/>
              <a:ext cx="111365" cy="101942"/>
            </a:xfrm>
            <a:custGeom>
              <a:avLst/>
              <a:gdLst/>
              <a:ahLst/>
              <a:cxnLst/>
              <a:rect l="l" t="t" r="r" b="b"/>
              <a:pathLst>
                <a:path w="1430" h="1309" extrusionOk="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6965246" y="1939383"/>
              <a:ext cx="111365" cy="100773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7092104" y="1845699"/>
              <a:ext cx="111365" cy="100773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6299723" y="1660045"/>
              <a:ext cx="152328" cy="58798"/>
            </a:xfrm>
            <a:custGeom>
              <a:avLst/>
              <a:gdLst/>
              <a:ahLst/>
              <a:cxnLst/>
              <a:rect l="l" t="t" r="r" b="b"/>
              <a:pathLst>
                <a:path w="1956" h="755" extrusionOk="0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6904736" y="1577653"/>
              <a:ext cx="154275" cy="57240"/>
            </a:xfrm>
            <a:custGeom>
              <a:avLst/>
              <a:gdLst/>
              <a:ahLst/>
              <a:cxnLst/>
              <a:rect l="l" t="t" r="r" b="b"/>
              <a:pathLst>
                <a:path w="1981" h="735" extrusionOk="0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5"/>
          <p:cNvSpPr/>
          <p:nvPr/>
        </p:nvSpPr>
        <p:spPr>
          <a:xfrm rot="-767447">
            <a:off x="5127167" y="1322995"/>
            <a:ext cx="480310" cy="1406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4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50" y="317064"/>
            <a:ext cx="2718590" cy="4250886"/>
          </a:xfrm>
          <a:prstGeom prst="rect">
            <a:avLst/>
          </a:prstGeom>
        </p:spPr>
      </p:pic>
      <p:sp>
        <p:nvSpPr>
          <p:cNvPr id="1400" name="Google Shape;1400;p50"/>
          <p:cNvSpPr txBox="1">
            <a:spLocks noGrp="1"/>
          </p:cNvSpPr>
          <p:nvPr>
            <p:ph type="title"/>
          </p:nvPr>
        </p:nvSpPr>
        <p:spPr>
          <a:xfrm>
            <a:off x="366915" y="1913475"/>
            <a:ext cx="7577335" cy="16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NARUTO?</a:t>
            </a:r>
            <a:endParaRPr dirty="0"/>
          </a:p>
        </p:txBody>
      </p:sp>
      <p:sp>
        <p:nvSpPr>
          <p:cNvPr id="1403" name="Google Shape;1403;p50"/>
          <p:cNvSpPr/>
          <p:nvPr/>
        </p:nvSpPr>
        <p:spPr>
          <a:xfrm>
            <a:off x="5450050" y="3163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50"/>
          <p:cNvSpPr/>
          <p:nvPr/>
        </p:nvSpPr>
        <p:spPr>
          <a:xfrm>
            <a:off x="7993317" y="3163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50"/>
          <p:cNvSpPr/>
          <p:nvPr/>
        </p:nvSpPr>
        <p:spPr>
          <a:xfrm>
            <a:off x="5450050" y="4392753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50"/>
          <p:cNvSpPr/>
          <p:nvPr/>
        </p:nvSpPr>
        <p:spPr>
          <a:xfrm>
            <a:off x="7993317" y="4392753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6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50"/>
          <p:cNvSpPr txBox="1">
            <a:spLocks noGrp="1"/>
          </p:cNvSpPr>
          <p:nvPr>
            <p:ph type="title"/>
          </p:nvPr>
        </p:nvSpPr>
        <p:spPr>
          <a:xfrm>
            <a:off x="2466857" y="0"/>
            <a:ext cx="5403093" cy="16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bg2"/>
                </a:solidFill>
              </a:rPr>
              <a:t>WHAT IS NARUTO?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1401" name="Google Shape;1401;p50"/>
          <p:cNvSpPr txBox="1">
            <a:spLocks noGrp="1"/>
          </p:cNvSpPr>
          <p:nvPr>
            <p:ph type="subTitle" idx="1"/>
          </p:nvPr>
        </p:nvSpPr>
        <p:spPr>
          <a:xfrm>
            <a:off x="2466857" y="1379245"/>
            <a:ext cx="39543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Authored by Masashi </a:t>
            </a:r>
            <a:r>
              <a:rPr lang="en-US" dirty="0" err="1" smtClean="0"/>
              <a:t>Kishimoto</a:t>
            </a:r>
            <a:r>
              <a:rPr lang="en-US" dirty="0" smtClean="0"/>
              <a:t>, Naruto is a popular Japanese comic/anime series that </a:t>
            </a:r>
            <a:r>
              <a:rPr lang="en-US" dirty="0"/>
              <a:t>follows the tale of young ninja Naruto </a:t>
            </a:r>
            <a:r>
              <a:rPr lang="en-US" dirty="0" err="1"/>
              <a:t>Uzumaki</a:t>
            </a:r>
            <a:r>
              <a:rPr lang="en-US" dirty="0"/>
              <a:t>, who aspires to be recognized by his </a:t>
            </a:r>
            <a:r>
              <a:rPr lang="en-US" dirty="0" smtClean="0"/>
              <a:t>peers, and become the </a:t>
            </a:r>
            <a:r>
              <a:rPr lang="en-US" dirty="0" err="1" smtClean="0"/>
              <a:t>Hokage</a:t>
            </a:r>
            <a:r>
              <a:rPr lang="en-US" dirty="0" smtClean="0"/>
              <a:t> </a:t>
            </a:r>
            <a:r>
              <a:rPr lang="en-US" dirty="0" smtClean="0"/>
              <a:t>(Just as </a:t>
            </a:r>
            <a:r>
              <a:rPr lang="en-US" dirty="0" smtClean="0"/>
              <a:t>I aspire to be </a:t>
            </a:r>
            <a:r>
              <a:rPr lang="en-US" dirty="0" err="1" smtClean="0"/>
              <a:t>DataGod</a:t>
            </a:r>
            <a:r>
              <a:rPr lang="en-US" dirty="0" smtClean="0"/>
              <a:t>).</a:t>
            </a:r>
            <a:endParaRPr dirty="0"/>
          </a:p>
        </p:txBody>
      </p:sp>
      <p:sp>
        <p:nvSpPr>
          <p:cNvPr id="1403" name="Google Shape;1403;p50"/>
          <p:cNvSpPr/>
          <p:nvPr/>
        </p:nvSpPr>
        <p:spPr>
          <a:xfrm>
            <a:off x="5277250" y="4891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50"/>
          <p:cNvSpPr/>
          <p:nvPr/>
        </p:nvSpPr>
        <p:spPr>
          <a:xfrm>
            <a:off x="7944250" y="4891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50"/>
          <p:cNvSpPr/>
          <p:nvPr/>
        </p:nvSpPr>
        <p:spPr>
          <a:xfrm>
            <a:off x="5277250" y="44815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50"/>
          <p:cNvSpPr/>
          <p:nvPr/>
        </p:nvSpPr>
        <p:spPr>
          <a:xfrm>
            <a:off x="7944250" y="44815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34" y="2828250"/>
            <a:ext cx="5231765" cy="19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1"/>
          <p:cNvSpPr txBox="1">
            <a:spLocks noGrp="1"/>
          </p:cNvSpPr>
          <p:nvPr>
            <p:ph type="title"/>
          </p:nvPr>
        </p:nvSpPr>
        <p:spPr>
          <a:xfrm>
            <a:off x="653740" y="3617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WHO IS SASUKE?</a:t>
            </a:r>
            <a:endParaRPr dirty="0"/>
          </a:p>
        </p:txBody>
      </p:sp>
      <p:sp>
        <p:nvSpPr>
          <p:cNvPr id="912" name="Google Shape;912;p41"/>
          <p:cNvSpPr txBox="1"/>
          <p:nvPr/>
        </p:nvSpPr>
        <p:spPr>
          <a:xfrm>
            <a:off x="1381925" y="1258361"/>
            <a:ext cx="3576893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DESCRIPTION</a:t>
            </a:r>
            <a:endParaRPr sz="18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33" name="Google Shape;933;p41"/>
          <p:cNvSpPr txBox="1"/>
          <p:nvPr/>
        </p:nvSpPr>
        <p:spPr>
          <a:xfrm>
            <a:off x="5801525" y="1789950"/>
            <a:ext cx="699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0" name="Google Shape;1030;p41"/>
          <p:cNvSpPr txBox="1"/>
          <p:nvPr/>
        </p:nvSpPr>
        <p:spPr>
          <a:xfrm>
            <a:off x="1496574" y="1960282"/>
            <a:ext cx="3612845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tx1"/>
                </a:solidFill>
                <a:latin typeface="Anaheim" panose="020B0604020202020204" charset="0"/>
              </a:rPr>
              <a:t>The main </a:t>
            </a:r>
            <a:r>
              <a:rPr lang="en-US" sz="1200" dirty="0" smtClean="0">
                <a:solidFill>
                  <a:schemeClr val="tx1"/>
                </a:solidFill>
                <a:latin typeface="Anaheim" panose="020B0604020202020204" charset="0"/>
              </a:rPr>
              <a:t>character </a:t>
            </a:r>
            <a:r>
              <a:rPr lang="en-US" sz="1200" dirty="0" smtClean="0">
                <a:solidFill>
                  <a:schemeClr val="tx1"/>
                </a:solidFill>
                <a:latin typeface="Anaheim" panose="020B0604020202020204" charset="0"/>
              </a:rPr>
              <a:t>of my game, </a:t>
            </a:r>
            <a:r>
              <a:rPr lang="en-US" sz="1200" dirty="0" err="1" smtClean="0">
                <a:solidFill>
                  <a:schemeClr val="tx1"/>
                </a:solidFill>
                <a:latin typeface="Anaheim" panose="020B0604020202020204" charset="0"/>
              </a:rPr>
              <a:t>Sasuke</a:t>
            </a:r>
            <a:r>
              <a:rPr lang="en-US" sz="1200" dirty="0">
                <a:solidFill>
                  <a:schemeClr val="tx1"/>
                </a:solidFill>
                <a:latin typeface="Anaheim" panose="020B060402020202020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Anaheim" panose="020B0604020202020204" charset="0"/>
              </a:rPr>
              <a:t>is the last surviving member of his Ninja clan. Dude spent the good-first-half of the series seeking revenge from his brother whom he believes slaughtered his clan and murder their </a:t>
            </a:r>
            <a:r>
              <a:rPr lang="en-US" sz="1200" dirty="0" smtClean="0">
                <a:solidFill>
                  <a:schemeClr val="tx1"/>
                </a:solidFill>
                <a:latin typeface="Anaheim" panose="020B0604020202020204" charset="0"/>
              </a:rPr>
              <a:t>father </a:t>
            </a:r>
            <a:r>
              <a:rPr lang="en-US" sz="1200" i="1" dirty="0" smtClean="0">
                <a:solidFill>
                  <a:schemeClr val="tx1"/>
                </a:solidFill>
                <a:latin typeface="Anaheim" panose="020B0604020202020204" charset="0"/>
              </a:rPr>
              <a:t>#</a:t>
            </a:r>
            <a:r>
              <a:rPr lang="en-US" sz="1200" i="1" dirty="0" err="1" smtClean="0">
                <a:solidFill>
                  <a:schemeClr val="tx1"/>
                </a:solidFill>
                <a:latin typeface="Anaheim" panose="020B0604020202020204" charset="0"/>
              </a:rPr>
              <a:t>TroubledChildhoodCheck</a:t>
            </a:r>
            <a:r>
              <a:rPr lang="en-US" sz="1200" dirty="0" smtClean="0">
                <a:solidFill>
                  <a:schemeClr val="tx1"/>
                </a:solidFill>
                <a:latin typeface="Anaheim" panose="020B0604020202020204" charset="0"/>
              </a:rPr>
              <a:t>.  </a:t>
            </a:r>
            <a:endParaRPr sz="1200" dirty="0">
              <a:solidFill>
                <a:schemeClr val="tx1"/>
              </a:solidFill>
              <a:latin typeface="Anaheim" panose="020B0604020202020204" charset="0"/>
              <a:ea typeface="Anaheim"/>
              <a:cs typeface="Anaheim"/>
              <a:sym typeface="Anahei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85" y="1028710"/>
            <a:ext cx="3511819" cy="4114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74" y="2925525"/>
            <a:ext cx="3219578" cy="19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NARUTO OPENCV </a:t>
            </a:r>
            <a:br>
              <a:rPr lang="en" dirty="0" smtClean="0"/>
            </a:br>
            <a:r>
              <a:rPr lang="en" dirty="0" smtClean="0"/>
              <a:t>MACHINE-LEARNING GAME</a:t>
            </a:r>
            <a:endParaRPr dirty="0"/>
          </a:p>
        </p:txBody>
      </p:sp>
      <p:sp>
        <p:nvSpPr>
          <p:cNvPr id="36" name="Google Shape;1048;p42"/>
          <p:cNvSpPr txBox="1"/>
          <p:nvPr/>
        </p:nvSpPr>
        <p:spPr>
          <a:xfrm>
            <a:off x="437512" y="1532794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Plot</a:t>
            </a:r>
            <a:endParaRPr sz="12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7" name="Google Shape;1049;p42"/>
          <p:cNvSpPr txBox="1"/>
          <p:nvPr/>
        </p:nvSpPr>
        <p:spPr>
          <a:xfrm>
            <a:off x="563238" y="2015594"/>
            <a:ext cx="3160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T</a:t>
            </a:r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his 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Naruto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OpenCV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game is a turn-based game which features our best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boi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Sasuke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as the main character. You, as the player, will help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Sasuke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kick some major bandit butts.</a:t>
            </a:r>
            <a:endParaRPr sz="1100" dirty="0">
              <a:solidFill>
                <a:schemeClr val="tx1"/>
              </a:solidFill>
              <a:latin typeface="Anaheim" panose="020B0604020202020204" charset="0"/>
              <a:ea typeface="Anaheim"/>
              <a:cs typeface="Anaheim"/>
              <a:sym typeface="Anaheim"/>
            </a:endParaRPr>
          </a:p>
        </p:txBody>
      </p:sp>
      <p:sp>
        <p:nvSpPr>
          <p:cNvPr id="38" name="Google Shape;1048;p42"/>
          <p:cNvSpPr txBox="1"/>
          <p:nvPr/>
        </p:nvSpPr>
        <p:spPr>
          <a:xfrm>
            <a:off x="437512" y="2872864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Main Feature</a:t>
            </a:r>
            <a:endParaRPr sz="12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9" name="Google Shape;1049;p42"/>
          <p:cNvSpPr txBox="1"/>
          <p:nvPr/>
        </p:nvSpPr>
        <p:spPr>
          <a:xfrm>
            <a:off x="563238" y="3358864"/>
            <a:ext cx="3160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100" dirty="0" smtClean="0">
                <a:solidFill>
                  <a:schemeClr val="tx1"/>
                </a:solidFill>
                <a:latin typeface="Anaheim" panose="020B0604020202020204" charset="0"/>
              </a:rPr>
              <a:t>The game 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uses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OpenCV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and Machine Learning to allow players to wave ninja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handsigns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in real life,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infront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of their webcam, in order to use some of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Sasuke's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signature </a:t>
            </a:r>
            <a:r>
              <a:rPr lang="en-US" sz="1100" dirty="0" err="1">
                <a:solidFill>
                  <a:schemeClr val="tx1"/>
                </a:solidFill>
                <a:latin typeface="Anaheim" panose="020B0604020202020204" charset="0"/>
              </a:rPr>
              <a:t>ninjitsu</a:t>
            </a:r>
            <a:r>
              <a:rPr lang="en-US" sz="1100" dirty="0">
                <a:solidFill>
                  <a:schemeClr val="tx1"/>
                </a:solidFill>
                <a:latin typeface="Anaheim" panose="020B0604020202020204" charset="0"/>
              </a:rPr>
              <a:t> in-game.</a:t>
            </a:r>
            <a:endParaRPr sz="1000" dirty="0">
              <a:solidFill>
                <a:schemeClr val="tx1"/>
              </a:solidFill>
              <a:latin typeface="Anaheim" panose="020B0604020202020204" charset="0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01" y="3262845"/>
            <a:ext cx="2229486" cy="1235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32" y="1340967"/>
            <a:ext cx="1800754" cy="1800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03" y="1340967"/>
            <a:ext cx="2550466" cy="1423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7" y="2872864"/>
            <a:ext cx="2182072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 txBox="1">
            <a:spLocks noGrp="1"/>
          </p:cNvSpPr>
          <p:nvPr>
            <p:ph type="title"/>
          </p:nvPr>
        </p:nvSpPr>
        <p:spPr>
          <a:xfrm>
            <a:off x="-757530" y="2331643"/>
            <a:ext cx="6834511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DEMO</a:t>
            </a:r>
            <a:endParaRPr sz="3200" dirty="0"/>
          </a:p>
        </p:txBody>
      </p:sp>
      <p:sp>
        <p:nvSpPr>
          <p:cNvPr id="598" name="Google Shape;598;p35"/>
          <p:cNvSpPr txBox="1">
            <a:spLocks noGrp="1"/>
          </p:cNvSpPr>
          <p:nvPr>
            <p:ph type="title" idx="2"/>
          </p:nvPr>
        </p:nvSpPr>
        <p:spPr>
          <a:xfrm>
            <a:off x="1753078" y="1662475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02.</a:t>
            </a:r>
            <a:endParaRPr dirty="0"/>
          </a:p>
        </p:txBody>
      </p:sp>
      <p:sp>
        <p:nvSpPr>
          <p:cNvPr id="680" name="Google Shape;680;p35"/>
          <p:cNvSpPr/>
          <p:nvPr/>
        </p:nvSpPr>
        <p:spPr>
          <a:xfrm rot="-767447">
            <a:off x="5127167" y="1322995"/>
            <a:ext cx="480310" cy="1406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3319;p59"/>
          <p:cNvGrpSpPr/>
          <p:nvPr/>
        </p:nvGrpSpPr>
        <p:grpSpPr>
          <a:xfrm>
            <a:off x="4576972" y="864121"/>
            <a:ext cx="3000017" cy="3280308"/>
            <a:chOff x="5430899" y="1022475"/>
            <a:chExt cx="3000017" cy="3280308"/>
          </a:xfrm>
        </p:grpSpPr>
        <p:sp>
          <p:nvSpPr>
            <p:cNvPr id="86" name="Google Shape;3320;p59"/>
            <p:cNvSpPr/>
            <p:nvPr/>
          </p:nvSpPr>
          <p:spPr>
            <a:xfrm>
              <a:off x="5430899" y="1022475"/>
              <a:ext cx="3000017" cy="3280308"/>
            </a:xfrm>
            <a:custGeom>
              <a:avLst/>
              <a:gdLst/>
              <a:ahLst/>
              <a:cxnLst/>
              <a:rect l="l" t="t" r="r" b="b"/>
              <a:pathLst>
                <a:path w="28698" h="31380" extrusionOk="0">
                  <a:moveTo>
                    <a:pt x="14111" y="1"/>
                  </a:moveTo>
                  <a:cubicBezTo>
                    <a:pt x="13284" y="1"/>
                    <a:pt x="12457" y="76"/>
                    <a:pt x="11630" y="226"/>
                  </a:cubicBezTo>
                  <a:cubicBezTo>
                    <a:pt x="10753" y="402"/>
                    <a:pt x="9875" y="653"/>
                    <a:pt x="9023" y="978"/>
                  </a:cubicBezTo>
                  <a:cubicBezTo>
                    <a:pt x="8046" y="1379"/>
                    <a:pt x="7094" y="1906"/>
                    <a:pt x="6216" y="2532"/>
                  </a:cubicBezTo>
                  <a:lnTo>
                    <a:pt x="4813" y="2081"/>
                  </a:lnTo>
                  <a:cubicBezTo>
                    <a:pt x="4662" y="2031"/>
                    <a:pt x="4512" y="2006"/>
                    <a:pt x="4387" y="2006"/>
                  </a:cubicBezTo>
                  <a:cubicBezTo>
                    <a:pt x="3735" y="2006"/>
                    <a:pt x="3184" y="2432"/>
                    <a:pt x="2983" y="3033"/>
                  </a:cubicBezTo>
                  <a:lnTo>
                    <a:pt x="51" y="12457"/>
                  </a:lnTo>
                  <a:cubicBezTo>
                    <a:pt x="1" y="12607"/>
                    <a:pt x="1" y="12733"/>
                    <a:pt x="26" y="12858"/>
                  </a:cubicBezTo>
                  <a:cubicBezTo>
                    <a:pt x="26" y="12958"/>
                    <a:pt x="51" y="13034"/>
                    <a:pt x="101" y="13134"/>
                  </a:cubicBezTo>
                  <a:cubicBezTo>
                    <a:pt x="201" y="13359"/>
                    <a:pt x="402" y="13535"/>
                    <a:pt x="627" y="13610"/>
                  </a:cubicBezTo>
                  <a:lnTo>
                    <a:pt x="753" y="13635"/>
                  </a:lnTo>
                  <a:lnTo>
                    <a:pt x="753" y="30227"/>
                  </a:lnTo>
                  <a:cubicBezTo>
                    <a:pt x="753" y="30728"/>
                    <a:pt x="1154" y="31154"/>
                    <a:pt x="1680" y="31154"/>
                  </a:cubicBezTo>
                  <a:lnTo>
                    <a:pt x="5966" y="31154"/>
                  </a:lnTo>
                  <a:cubicBezTo>
                    <a:pt x="6116" y="31279"/>
                    <a:pt x="6342" y="31379"/>
                    <a:pt x="6567" y="31379"/>
                  </a:cubicBezTo>
                  <a:cubicBezTo>
                    <a:pt x="6617" y="31379"/>
                    <a:pt x="6693" y="31354"/>
                    <a:pt x="6743" y="31354"/>
                  </a:cubicBezTo>
                  <a:lnTo>
                    <a:pt x="7720" y="31154"/>
                  </a:lnTo>
                  <a:lnTo>
                    <a:pt x="26567" y="31154"/>
                  </a:lnTo>
                  <a:cubicBezTo>
                    <a:pt x="27069" y="31154"/>
                    <a:pt x="27495" y="30728"/>
                    <a:pt x="27495" y="30227"/>
                  </a:cubicBezTo>
                  <a:lnTo>
                    <a:pt x="27495" y="26843"/>
                  </a:lnTo>
                  <a:lnTo>
                    <a:pt x="27896" y="26743"/>
                  </a:lnTo>
                  <a:cubicBezTo>
                    <a:pt x="28372" y="26643"/>
                    <a:pt x="28698" y="26166"/>
                    <a:pt x="28597" y="25665"/>
                  </a:cubicBezTo>
                  <a:lnTo>
                    <a:pt x="27495" y="20427"/>
                  </a:lnTo>
                  <a:lnTo>
                    <a:pt x="27495" y="19876"/>
                  </a:lnTo>
                  <a:cubicBezTo>
                    <a:pt x="27495" y="19074"/>
                    <a:pt x="27520" y="18247"/>
                    <a:pt x="27545" y="17394"/>
                  </a:cubicBezTo>
                  <a:cubicBezTo>
                    <a:pt x="27570" y="16943"/>
                    <a:pt x="27570" y="16517"/>
                    <a:pt x="27595" y="16066"/>
                  </a:cubicBezTo>
                  <a:cubicBezTo>
                    <a:pt x="27620" y="15114"/>
                    <a:pt x="27620" y="14337"/>
                    <a:pt x="27595" y="13635"/>
                  </a:cubicBezTo>
                  <a:cubicBezTo>
                    <a:pt x="27570" y="13409"/>
                    <a:pt x="27570" y="13209"/>
                    <a:pt x="27545" y="12983"/>
                  </a:cubicBezTo>
                  <a:cubicBezTo>
                    <a:pt x="27470" y="11755"/>
                    <a:pt x="27294" y="10678"/>
                    <a:pt x="27018" y="9675"/>
                  </a:cubicBezTo>
                  <a:cubicBezTo>
                    <a:pt x="26392" y="7445"/>
                    <a:pt x="25189" y="5414"/>
                    <a:pt x="23560" y="3810"/>
                  </a:cubicBezTo>
                  <a:cubicBezTo>
                    <a:pt x="23485" y="3735"/>
                    <a:pt x="23409" y="3660"/>
                    <a:pt x="23334" y="3610"/>
                  </a:cubicBezTo>
                  <a:cubicBezTo>
                    <a:pt x="23159" y="3434"/>
                    <a:pt x="23008" y="3284"/>
                    <a:pt x="22808" y="3134"/>
                  </a:cubicBezTo>
                  <a:cubicBezTo>
                    <a:pt x="22683" y="3033"/>
                    <a:pt x="22557" y="2933"/>
                    <a:pt x="22407" y="2808"/>
                  </a:cubicBezTo>
                  <a:cubicBezTo>
                    <a:pt x="22332" y="2758"/>
                    <a:pt x="22282" y="2708"/>
                    <a:pt x="22231" y="2683"/>
                  </a:cubicBezTo>
                  <a:cubicBezTo>
                    <a:pt x="19876" y="928"/>
                    <a:pt x="17069" y="1"/>
                    <a:pt x="14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57150" dir="3360000" algn="bl" rotWithShape="0">
                <a:schemeClr val="accent5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21;p59"/>
            <p:cNvSpPr/>
            <p:nvPr/>
          </p:nvSpPr>
          <p:spPr>
            <a:xfrm>
              <a:off x="5595961" y="1116871"/>
              <a:ext cx="2617514" cy="3065384"/>
            </a:xfrm>
            <a:custGeom>
              <a:avLst/>
              <a:gdLst/>
              <a:ahLst/>
              <a:cxnLst/>
              <a:rect l="l" t="t" r="r" b="b"/>
              <a:pathLst>
                <a:path w="25039" h="29324" extrusionOk="0">
                  <a:moveTo>
                    <a:pt x="12457" y="0"/>
                  </a:moveTo>
                  <a:cubicBezTo>
                    <a:pt x="11680" y="0"/>
                    <a:pt x="10903" y="75"/>
                    <a:pt x="10151" y="226"/>
                  </a:cubicBezTo>
                  <a:cubicBezTo>
                    <a:pt x="9299" y="376"/>
                    <a:pt x="8497" y="627"/>
                    <a:pt x="7720" y="927"/>
                  </a:cubicBezTo>
                  <a:cubicBezTo>
                    <a:pt x="6642" y="1354"/>
                    <a:pt x="5640" y="1930"/>
                    <a:pt x="4738" y="2632"/>
                  </a:cubicBezTo>
                  <a:cubicBezTo>
                    <a:pt x="4161" y="3083"/>
                    <a:pt x="3635" y="3559"/>
                    <a:pt x="3134" y="4110"/>
                  </a:cubicBezTo>
                  <a:cubicBezTo>
                    <a:pt x="2081" y="5263"/>
                    <a:pt x="1254" y="6617"/>
                    <a:pt x="728" y="8095"/>
                  </a:cubicBezTo>
                  <a:cubicBezTo>
                    <a:pt x="527" y="8647"/>
                    <a:pt x="352" y="9223"/>
                    <a:pt x="251" y="9800"/>
                  </a:cubicBezTo>
                  <a:cubicBezTo>
                    <a:pt x="101" y="10527"/>
                    <a:pt x="26" y="11303"/>
                    <a:pt x="1" y="12080"/>
                  </a:cubicBezTo>
                  <a:lnTo>
                    <a:pt x="1" y="29324"/>
                  </a:lnTo>
                  <a:lnTo>
                    <a:pt x="24913" y="29324"/>
                  </a:lnTo>
                  <a:lnTo>
                    <a:pt x="24913" y="18973"/>
                  </a:lnTo>
                  <a:cubicBezTo>
                    <a:pt x="24913" y="17720"/>
                    <a:pt x="24988" y="16441"/>
                    <a:pt x="25013" y="15138"/>
                  </a:cubicBezTo>
                  <a:cubicBezTo>
                    <a:pt x="25038" y="14361"/>
                    <a:pt x="25038" y="13559"/>
                    <a:pt x="25013" y="12757"/>
                  </a:cubicBezTo>
                  <a:cubicBezTo>
                    <a:pt x="25013" y="12557"/>
                    <a:pt x="24988" y="12356"/>
                    <a:pt x="24988" y="12131"/>
                  </a:cubicBezTo>
                  <a:cubicBezTo>
                    <a:pt x="24913" y="11078"/>
                    <a:pt x="24763" y="10025"/>
                    <a:pt x="24487" y="9023"/>
                  </a:cubicBezTo>
                  <a:cubicBezTo>
                    <a:pt x="23911" y="6993"/>
                    <a:pt x="22808" y="5063"/>
                    <a:pt x="21279" y="3559"/>
                  </a:cubicBezTo>
                  <a:cubicBezTo>
                    <a:pt x="21204" y="3484"/>
                    <a:pt x="21129" y="3434"/>
                    <a:pt x="21053" y="3359"/>
                  </a:cubicBezTo>
                  <a:cubicBezTo>
                    <a:pt x="20903" y="3208"/>
                    <a:pt x="20728" y="3083"/>
                    <a:pt x="20577" y="2932"/>
                  </a:cubicBezTo>
                  <a:cubicBezTo>
                    <a:pt x="20452" y="2832"/>
                    <a:pt x="20302" y="2732"/>
                    <a:pt x="20176" y="2632"/>
                  </a:cubicBezTo>
                  <a:cubicBezTo>
                    <a:pt x="20126" y="2582"/>
                    <a:pt x="20076" y="2531"/>
                    <a:pt x="20026" y="2506"/>
                  </a:cubicBezTo>
                  <a:cubicBezTo>
                    <a:pt x="17921" y="927"/>
                    <a:pt x="15314" y="0"/>
                    <a:pt x="12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22;p59"/>
            <p:cNvSpPr/>
            <p:nvPr/>
          </p:nvSpPr>
          <p:spPr>
            <a:xfrm>
              <a:off x="6402976" y="1140392"/>
              <a:ext cx="301382" cy="228095"/>
            </a:xfrm>
            <a:custGeom>
              <a:avLst/>
              <a:gdLst/>
              <a:ahLst/>
              <a:cxnLst/>
              <a:rect l="l" t="t" r="r" b="b"/>
              <a:pathLst>
                <a:path w="2883" h="2182" extrusionOk="0">
                  <a:moveTo>
                    <a:pt x="2431" y="1"/>
                  </a:moveTo>
                  <a:cubicBezTo>
                    <a:pt x="1579" y="151"/>
                    <a:pt x="777" y="402"/>
                    <a:pt x="0" y="702"/>
                  </a:cubicBezTo>
                  <a:lnTo>
                    <a:pt x="2882" y="2181"/>
                  </a:lnTo>
                  <a:lnTo>
                    <a:pt x="2882" y="2181"/>
                  </a:lnTo>
                  <a:lnTo>
                    <a:pt x="24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23;p59"/>
            <p:cNvSpPr/>
            <p:nvPr/>
          </p:nvSpPr>
          <p:spPr>
            <a:xfrm>
              <a:off x="6526015" y="2311510"/>
              <a:ext cx="416686" cy="576511"/>
            </a:xfrm>
            <a:custGeom>
              <a:avLst/>
              <a:gdLst/>
              <a:ahLst/>
              <a:cxnLst/>
              <a:rect l="l" t="t" r="r" b="b"/>
              <a:pathLst>
                <a:path w="3986" h="5515" extrusionOk="0">
                  <a:moveTo>
                    <a:pt x="3986" y="1"/>
                  </a:moveTo>
                  <a:lnTo>
                    <a:pt x="1" y="5515"/>
                  </a:lnTo>
                  <a:lnTo>
                    <a:pt x="3460" y="5314"/>
                  </a:lnTo>
                  <a:lnTo>
                    <a:pt x="39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24;p59"/>
            <p:cNvSpPr/>
            <p:nvPr/>
          </p:nvSpPr>
          <p:spPr>
            <a:xfrm>
              <a:off x="7773125" y="2450439"/>
              <a:ext cx="440312" cy="249002"/>
            </a:xfrm>
            <a:custGeom>
              <a:avLst/>
              <a:gdLst/>
              <a:ahLst/>
              <a:cxnLst/>
              <a:rect l="l" t="t" r="r" b="b"/>
              <a:pathLst>
                <a:path w="4212" h="2382" extrusionOk="0">
                  <a:moveTo>
                    <a:pt x="4186" y="0"/>
                  </a:moveTo>
                  <a:lnTo>
                    <a:pt x="1" y="226"/>
                  </a:lnTo>
                  <a:lnTo>
                    <a:pt x="4186" y="2381"/>
                  </a:lnTo>
                  <a:cubicBezTo>
                    <a:pt x="4211" y="1604"/>
                    <a:pt x="4211" y="802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25;p59"/>
            <p:cNvSpPr/>
            <p:nvPr/>
          </p:nvSpPr>
          <p:spPr>
            <a:xfrm>
              <a:off x="5595961" y="3419802"/>
              <a:ext cx="254235" cy="351133"/>
            </a:xfrm>
            <a:custGeom>
              <a:avLst/>
              <a:gdLst/>
              <a:ahLst/>
              <a:cxnLst/>
              <a:rect l="l" t="t" r="r" b="b"/>
              <a:pathLst>
                <a:path w="2432" h="3359" extrusionOk="0">
                  <a:moveTo>
                    <a:pt x="1" y="0"/>
                  </a:moveTo>
                  <a:lnTo>
                    <a:pt x="1" y="3359"/>
                  </a:lnTo>
                  <a:lnTo>
                    <a:pt x="2432" y="3359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6;p59"/>
            <p:cNvSpPr/>
            <p:nvPr/>
          </p:nvSpPr>
          <p:spPr>
            <a:xfrm>
              <a:off x="7584543" y="1753496"/>
              <a:ext cx="351141" cy="351133"/>
            </a:xfrm>
            <a:custGeom>
              <a:avLst/>
              <a:gdLst/>
              <a:ahLst/>
              <a:cxnLst/>
              <a:rect l="l" t="t" r="r" b="b"/>
              <a:pathLst>
                <a:path w="3359" h="3359" extrusionOk="0">
                  <a:moveTo>
                    <a:pt x="0" y="0"/>
                  </a:moveTo>
                  <a:lnTo>
                    <a:pt x="0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27;p59"/>
            <p:cNvSpPr/>
            <p:nvPr/>
          </p:nvSpPr>
          <p:spPr>
            <a:xfrm>
              <a:off x="7039598" y="4043360"/>
              <a:ext cx="351141" cy="138927"/>
            </a:xfrm>
            <a:custGeom>
              <a:avLst/>
              <a:gdLst/>
              <a:ahLst/>
              <a:cxnLst/>
              <a:rect l="l" t="t" r="r" b="b"/>
              <a:pathLst>
                <a:path w="3359" h="1329" extrusionOk="0">
                  <a:moveTo>
                    <a:pt x="0" y="0"/>
                  </a:moveTo>
                  <a:lnTo>
                    <a:pt x="0" y="1329"/>
                  </a:lnTo>
                  <a:lnTo>
                    <a:pt x="3359" y="132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28;p59"/>
            <p:cNvSpPr/>
            <p:nvPr/>
          </p:nvSpPr>
          <p:spPr>
            <a:xfrm>
              <a:off x="6596785" y="2895031"/>
              <a:ext cx="144262" cy="150217"/>
            </a:xfrm>
            <a:custGeom>
              <a:avLst/>
              <a:gdLst/>
              <a:ahLst/>
              <a:cxnLst/>
              <a:rect l="l" t="t" r="r" b="b"/>
              <a:pathLst>
                <a:path w="1380" h="1437" extrusionOk="0">
                  <a:moveTo>
                    <a:pt x="649" y="1"/>
                  </a:moveTo>
                  <a:cubicBezTo>
                    <a:pt x="617" y="1"/>
                    <a:pt x="585" y="3"/>
                    <a:pt x="552" y="8"/>
                  </a:cubicBezTo>
                  <a:cubicBezTo>
                    <a:pt x="226" y="58"/>
                    <a:pt x="1" y="359"/>
                    <a:pt x="51" y="710"/>
                  </a:cubicBezTo>
                  <a:lnTo>
                    <a:pt x="151" y="1436"/>
                  </a:lnTo>
                  <a:lnTo>
                    <a:pt x="1379" y="1236"/>
                  </a:lnTo>
                  <a:lnTo>
                    <a:pt x="1254" y="509"/>
                  </a:lnTo>
                  <a:cubicBezTo>
                    <a:pt x="1208" y="214"/>
                    <a:pt x="957" y="1"/>
                    <a:pt x="6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29;p59"/>
            <p:cNvSpPr/>
            <p:nvPr/>
          </p:nvSpPr>
          <p:spPr>
            <a:xfrm>
              <a:off x="5595961" y="2575986"/>
              <a:ext cx="1076945" cy="1606285"/>
            </a:xfrm>
            <a:custGeom>
              <a:avLst/>
              <a:gdLst/>
              <a:ahLst/>
              <a:cxnLst/>
              <a:rect l="l" t="t" r="r" b="b"/>
              <a:pathLst>
                <a:path w="10302" h="15366" extrusionOk="0">
                  <a:moveTo>
                    <a:pt x="7570" y="1130"/>
                  </a:moveTo>
                  <a:cubicBezTo>
                    <a:pt x="8271" y="1807"/>
                    <a:pt x="8547" y="2784"/>
                    <a:pt x="8246" y="3586"/>
                  </a:cubicBezTo>
                  <a:cubicBezTo>
                    <a:pt x="8171" y="3812"/>
                    <a:pt x="8021" y="4087"/>
                    <a:pt x="7720" y="4288"/>
                  </a:cubicBezTo>
                  <a:cubicBezTo>
                    <a:pt x="7720" y="4313"/>
                    <a:pt x="7720" y="4313"/>
                    <a:pt x="7695" y="4313"/>
                  </a:cubicBezTo>
                  <a:cubicBezTo>
                    <a:pt x="7494" y="4438"/>
                    <a:pt x="7244" y="4513"/>
                    <a:pt x="6943" y="4538"/>
                  </a:cubicBezTo>
                  <a:lnTo>
                    <a:pt x="6617" y="4538"/>
                  </a:lnTo>
                  <a:cubicBezTo>
                    <a:pt x="5890" y="4488"/>
                    <a:pt x="5189" y="4062"/>
                    <a:pt x="4788" y="3436"/>
                  </a:cubicBezTo>
                  <a:cubicBezTo>
                    <a:pt x="4637" y="3185"/>
                    <a:pt x="4562" y="2934"/>
                    <a:pt x="4587" y="2734"/>
                  </a:cubicBezTo>
                  <a:cubicBezTo>
                    <a:pt x="4612" y="2559"/>
                    <a:pt x="4687" y="2383"/>
                    <a:pt x="4863" y="2183"/>
                  </a:cubicBezTo>
                  <a:cubicBezTo>
                    <a:pt x="5414" y="1506"/>
                    <a:pt x="6342" y="1130"/>
                    <a:pt x="7444" y="1130"/>
                  </a:cubicBezTo>
                  <a:close/>
                  <a:moveTo>
                    <a:pt x="4858" y="1"/>
                  </a:moveTo>
                  <a:cubicBezTo>
                    <a:pt x="4818" y="1"/>
                    <a:pt x="4778" y="1"/>
                    <a:pt x="4738" y="2"/>
                  </a:cubicBezTo>
                  <a:cubicBezTo>
                    <a:pt x="2632" y="2"/>
                    <a:pt x="677" y="1205"/>
                    <a:pt x="1" y="2909"/>
                  </a:cubicBezTo>
                  <a:lnTo>
                    <a:pt x="1" y="3411"/>
                  </a:lnTo>
                  <a:cubicBezTo>
                    <a:pt x="51" y="3260"/>
                    <a:pt x="76" y="3135"/>
                    <a:pt x="126" y="3010"/>
                  </a:cubicBezTo>
                  <a:cubicBezTo>
                    <a:pt x="778" y="1330"/>
                    <a:pt x="2657" y="152"/>
                    <a:pt x="4738" y="152"/>
                  </a:cubicBezTo>
                  <a:lnTo>
                    <a:pt x="4788" y="152"/>
                  </a:lnTo>
                  <a:cubicBezTo>
                    <a:pt x="5815" y="152"/>
                    <a:pt x="6743" y="428"/>
                    <a:pt x="7394" y="954"/>
                  </a:cubicBezTo>
                  <a:cubicBezTo>
                    <a:pt x="6266" y="980"/>
                    <a:pt x="5314" y="1381"/>
                    <a:pt x="4738" y="2082"/>
                  </a:cubicBezTo>
                  <a:cubicBezTo>
                    <a:pt x="4562" y="2308"/>
                    <a:pt x="4462" y="2508"/>
                    <a:pt x="4437" y="2709"/>
                  </a:cubicBezTo>
                  <a:cubicBezTo>
                    <a:pt x="4412" y="2960"/>
                    <a:pt x="4487" y="3235"/>
                    <a:pt x="4662" y="3511"/>
                  </a:cubicBezTo>
                  <a:cubicBezTo>
                    <a:pt x="5013" y="4087"/>
                    <a:pt x="5590" y="4488"/>
                    <a:pt x="6216" y="4639"/>
                  </a:cubicBezTo>
                  <a:lnTo>
                    <a:pt x="6241" y="4639"/>
                  </a:lnTo>
                  <a:cubicBezTo>
                    <a:pt x="6406" y="4675"/>
                    <a:pt x="6585" y="4699"/>
                    <a:pt x="6757" y="4699"/>
                  </a:cubicBezTo>
                  <a:cubicBezTo>
                    <a:pt x="6820" y="4699"/>
                    <a:pt x="6883" y="4696"/>
                    <a:pt x="6943" y="4689"/>
                  </a:cubicBezTo>
                  <a:cubicBezTo>
                    <a:pt x="7269" y="4664"/>
                    <a:pt x="7570" y="4589"/>
                    <a:pt x="7795" y="4438"/>
                  </a:cubicBezTo>
                  <a:cubicBezTo>
                    <a:pt x="7895" y="4388"/>
                    <a:pt x="7971" y="4313"/>
                    <a:pt x="8046" y="4213"/>
                  </a:cubicBezTo>
                  <a:cubicBezTo>
                    <a:pt x="8221" y="4037"/>
                    <a:pt x="8322" y="3812"/>
                    <a:pt x="8397" y="3661"/>
                  </a:cubicBezTo>
                  <a:cubicBezTo>
                    <a:pt x="8697" y="2834"/>
                    <a:pt x="8447" y="1832"/>
                    <a:pt x="7795" y="1130"/>
                  </a:cubicBezTo>
                  <a:lnTo>
                    <a:pt x="7795" y="1130"/>
                  </a:lnTo>
                  <a:cubicBezTo>
                    <a:pt x="8447" y="1180"/>
                    <a:pt x="8998" y="1355"/>
                    <a:pt x="9424" y="1656"/>
                  </a:cubicBezTo>
                  <a:cubicBezTo>
                    <a:pt x="9875" y="2007"/>
                    <a:pt x="10151" y="2533"/>
                    <a:pt x="10151" y="3035"/>
                  </a:cubicBezTo>
                  <a:cubicBezTo>
                    <a:pt x="10151" y="3135"/>
                    <a:pt x="10151" y="3235"/>
                    <a:pt x="10126" y="3310"/>
                  </a:cubicBezTo>
                  <a:lnTo>
                    <a:pt x="10276" y="3361"/>
                  </a:lnTo>
                  <a:cubicBezTo>
                    <a:pt x="10302" y="3235"/>
                    <a:pt x="10302" y="3135"/>
                    <a:pt x="10302" y="3035"/>
                  </a:cubicBezTo>
                  <a:cubicBezTo>
                    <a:pt x="10302" y="2483"/>
                    <a:pt x="10001" y="1907"/>
                    <a:pt x="9500" y="1556"/>
                  </a:cubicBezTo>
                  <a:cubicBezTo>
                    <a:pt x="9023" y="1180"/>
                    <a:pt x="8397" y="1005"/>
                    <a:pt x="7645" y="980"/>
                  </a:cubicBezTo>
                  <a:cubicBezTo>
                    <a:pt x="7620" y="954"/>
                    <a:pt x="7595" y="929"/>
                    <a:pt x="7545" y="904"/>
                  </a:cubicBezTo>
                  <a:cubicBezTo>
                    <a:pt x="6892" y="324"/>
                    <a:pt x="5937" y="1"/>
                    <a:pt x="4858" y="1"/>
                  </a:cubicBezTo>
                  <a:close/>
                  <a:moveTo>
                    <a:pt x="1" y="6117"/>
                  </a:moveTo>
                  <a:lnTo>
                    <a:pt x="1" y="6744"/>
                  </a:lnTo>
                  <a:cubicBezTo>
                    <a:pt x="201" y="7396"/>
                    <a:pt x="477" y="8022"/>
                    <a:pt x="828" y="8624"/>
                  </a:cubicBezTo>
                  <a:cubicBezTo>
                    <a:pt x="1028" y="8924"/>
                    <a:pt x="1229" y="9250"/>
                    <a:pt x="1454" y="9551"/>
                  </a:cubicBezTo>
                  <a:cubicBezTo>
                    <a:pt x="1780" y="10002"/>
                    <a:pt x="2106" y="10478"/>
                    <a:pt x="2357" y="11005"/>
                  </a:cubicBezTo>
                  <a:cubicBezTo>
                    <a:pt x="2733" y="11757"/>
                    <a:pt x="2858" y="12584"/>
                    <a:pt x="2783" y="13386"/>
                  </a:cubicBezTo>
                  <a:cubicBezTo>
                    <a:pt x="2733" y="13912"/>
                    <a:pt x="2582" y="14388"/>
                    <a:pt x="2306" y="14764"/>
                  </a:cubicBezTo>
                  <a:cubicBezTo>
                    <a:pt x="2156" y="14990"/>
                    <a:pt x="1956" y="15190"/>
                    <a:pt x="1730" y="15366"/>
                  </a:cubicBezTo>
                  <a:lnTo>
                    <a:pt x="1981" y="15366"/>
                  </a:lnTo>
                  <a:cubicBezTo>
                    <a:pt x="2156" y="15215"/>
                    <a:pt x="2306" y="15040"/>
                    <a:pt x="2432" y="14839"/>
                  </a:cubicBezTo>
                  <a:cubicBezTo>
                    <a:pt x="2707" y="14463"/>
                    <a:pt x="2883" y="13962"/>
                    <a:pt x="2933" y="13386"/>
                  </a:cubicBezTo>
                  <a:cubicBezTo>
                    <a:pt x="3033" y="12584"/>
                    <a:pt x="2858" y="11731"/>
                    <a:pt x="2482" y="10929"/>
                  </a:cubicBezTo>
                  <a:cubicBezTo>
                    <a:pt x="2256" y="10403"/>
                    <a:pt x="1905" y="9927"/>
                    <a:pt x="1580" y="9451"/>
                  </a:cubicBezTo>
                  <a:cubicBezTo>
                    <a:pt x="1354" y="9150"/>
                    <a:pt x="1154" y="8849"/>
                    <a:pt x="953" y="8549"/>
                  </a:cubicBezTo>
                  <a:cubicBezTo>
                    <a:pt x="502" y="7797"/>
                    <a:pt x="201" y="6970"/>
                    <a:pt x="1" y="61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30;p59"/>
            <p:cNvSpPr/>
            <p:nvPr/>
          </p:nvSpPr>
          <p:spPr>
            <a:xfrm>
              <a:off x="6987226" y="1590733"/>
              <a:ext cx="157224" cy="157639"/>
            </a:xfrm>
            <a:custGeom>
              <a:avLst/>
              <a:gdLst/>
              <a:ahLst/>
              <a:cxnLst/>
              <a:rect l="l" t="t" r="r" b="b"/>
              <a:pathLst>
                <a:path w="1504" h="1508" extrusionOk="0">
                  <a:moveTo>
                    <a:pt x="841" y="0"/>
                  </a:moveTo>
                  <a:cubicBezTo>
                    <a:pt x="577" y="0"/>
                    <a:pt x="327" y="166"/>
                    <a:pt x="226" y="430"/>
                  </a:cubicBezTo>
                  <a:lnTo>
                    <a:pt x="0" y="1106"/>
                  </a:lnTo>
                  <a:lnTo>
                    <a:pt x="1153" y="1507"/>
                  </a:lnTo>
                  <a:lnTo>
                    <a:pt x="1404" y="831"/>
                  </a:lnTo>
                  <a:cubicBezTo>
                    <a:pt x="1504" y="505"/>
                    <a:pt x="1353" y="154"/>
                    <a:pt x="1028" y="29"/>
                  </a:cubicBezTo>
                  <a:cubicBezTo>
                    <a:pt x="966" y="10"/>
                    <a:pt x="903" y="0"/>
                    <a:pt x="8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31;p59"/>
            <p:cNvSpPr/>
            <p:nvPr/>
          </p:nvSpPr>
          <p:spPr>
            <a:xfrm>
              <a:off x="5517350" y="1333052"/>
              <a:ext cx="2486529" cy="1712179"/>
            </a:xfrm>
            <a:custGeom>
              <a:avLst/>
              <a:gdLst/>
              <a:ahLst/>
              <a:cxnLst/>
              <a:rect l="l" t="t" r="r" b="b"/>
              <a:pathLst>
                <a:path w="23786" h="16379" extrusionOk="0">
                  <a:moveTo>
                    <a:pt x="3557" y="0"/>
                  </a:moveTo>
                  <a:cubicBezTo>
                    <a:pt x="3260" y="0"/>
                    <a:pt x="2988" y="188"/>
                    <a:pt x="2908" y="489"/>
                  </a:cubicBezTo>
                  <a:lnTo>
                    <a:pt x="1" y="9762"/>
                  </a:lnTo>
                  <a:lnTo>
                    <a:pt x="1680" y="10288"/>
                  </a:lnTo>
                  <a:lnTo>
                    <a:pt x="8497" y="12494"/>
                  </a:lnTo>
                  <a:lnTo>
                    <a:pt x="8572" y="12494"/>
                  </a:lnTo>
                  <a:lnTo>
                    <a:pt x="14587" y="14449"/>
                  </a:lnTo>
                  <a:lnTo>
                    <a:pt x="15465" y="14724"/>
                  </a:lnTo>
                  <a:lnTo>
                    <a:pt x="15515" y="14724"/>
                  </a:lnTo>
                  <a:lnTo>
                    <a:pt x="20602" y="16353"/>
                  </a:lnTo>
                  <a:lnTo>
                    <a:pt x="20602" y="16378"/>
                  </a:lnTo>
                  <a:lnTo>
                    <a:pt x="20628" y="16328"/>
                  </a:lnTo>
                  <a:lnTo>
                    <a:pt x="21755" y="12844"/>
                  </a:lnTo>
                  <a:lnTo>
                    <a:pt x="23635" y="7130"/>
                  </a:lnTo>
                  <a:cubicBezTo>
                    <a:pt x="23785" y="6704"/>
                    <a:pt x="23560" y="6253"/>
                    <a:pt x="23134" y="6128"/>
                  </a:cubicBezTo>
                  <a:lnTo>
                    <a:pt x="17946" y="4499"/>
                  </a:lnTo>
                  <a:lnTo>
                    <a:pt x="17820" y="4448"/>
                  </a:lnTo>
                  <a:lnTo>
                    <a:pt x="12282" y="2719"/>
                  </a:lnTo>
                  <a:lnTo>
                    <a:pt x="12156" y="2669"/>
                  </a:lnTo>
                  <a:lnTo>
                    <a:pt x="4387" y="213"/>
                  </a:lnTo>
                  <a:lnTo>
                    <a:pt x="3785" y="37"/>
                  </a:lnTo>
                  <a:cubicBezTo>
                    <a:pt x="3709" y="12"/>
                    <a:pt x="3633" y="0"/>
                    <a:pt x="3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32;p59"/>
            <p:cNvSpPr/>
            <p:nvPr/>
          </p:nvSpPr>
          <p:spPr>
            <a:xfrm>
              <a:off x="6064908" y="1846324"/>
              <a:ext cx="293541" cy="441765"/>
            </a:xfrm>
            <a:custGeom>
              <a:avLst/>
              <a:gdLst/>
              <a:ahLst/>
              <a:cxnLst/>
              <a:rect l="l" t="t" r="r" b="b"/>
              <a:pathLst>
                <a:path w="2808" h="4226" extrusionOk="0">
                  <a:moveTo>
                    <a:pt x="1941" y="1"/>
                  </a:moveTo>
                  <a:cubicBezTo>
                    <a:pt x="1649" y="1"/>
                    <a:pt x="1367" y="184"/>
                    <a:pt x="1254" y="466"/>
                  </a:cubicBezTo>
                  <a:lnTo>
                    <a:pt x="151" y="3173"/>
                  </a:lnTo>
                  <a:cubicBezTo>
                    <a:pt x="1" y="3574"/>
                    <a:pt x="176" y="4000"/>
                    <a:pt x="552" y="4175"/>
                  </a:cubicBezTo>
                  <a:cubicBezTo>
                    <a:pt x="643" y="4209"/>
                    <a:pt x="737" y="4225"/>
                    <a:pt x="829" y="4225"/>
                  </a:cubicBezTo>
                  <a:cubicBezTo>
                    <a:pt x="1143" y="4225"/>
                    <a:pt x="1439" y="4040"/>
                    <a:pt x="1555" y="3749"/>
                  </a:cubicBezTo>
                  <a:lnTo>
                    <a:pt x="2658" y="1042"/>
                  </a:lnTo>
                  <a:cubicBezTo>
                    <a:pt x="2808" y="666"/>
                    <a:pt x="2633" y="215"/>
                    <a:pt x="2232" y="65"/>
                  </a:cubicBezTo>
                  <a:cubicBezTo>
                    <a:pt x="2138" y="21"/>
                    <a:pt x="2039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33;p59"/>
            <p:cNvSpPr/>
            <p:nvPr/>
          </p:nvSpPr>
          <p:spPr>
            <a:xfrm>
              <a:off x="5981070" y="1930162"/>
              <a:ext cx="461219" cy="272941"/>
            </a:xfrm>
            <a:custGeom>
              <a:avLst/>
              <a:gdLst/>
              <a:ahLst/>
              <a:cxnLst/>
              <a:rect l="l" t="t" r="r" b="b"/>
              <a:pathLst>
                <a:path w="4412" h="2611" extrusionOk="0">
                  <a:moveTo>
                    <a:pt x="839" y="1"/>
                  </a:moveTo>
                  <a:cubicBezTo>
                    <a:pt x="546" y="1"/>
                    <a:pt x="264" y="184"/>
                    <a:pt x="151" y="466"/>
                  </a:cubicBezTo>
                  <a:cubicBezTo>
                    <a:pt x="1" y="867"/>
                    <a:pt x="176" y="1293"/>
                    <a:pt x="552" y="1468"/>
                  </a:cubicBezTo>
                  <a:lnTo>
                    <a:pt x="3259" y="2546"/>
                  </a:lnTo>
                  <a:cubicBezTo>
                    <a:pt x="3359" y="2590"/>
                    <a:pt x="3461" y="2610"/>
                    <a:pt x="3560" y="2610"/>
                  </a:cubicBezTo>
                  <a:cubicBezTo>
                    <a:pt x="3857" y="2610"/>
                    <a:pt x="4130" y="2427"/>
                    <a:pt x="4262" y="2145"/>
                  </a:cubicBezTo>
                  <a:cubicBezTo>
                    <a:pt x="4412" y="1744"/>
                    <a:pt x="4237" y="1318"/>
                    <a:pt x="3836" y="1142"/>
                  </a:cubicBezTo>
                  <a:lnTo>
                    <a:pt x="1129" y="65"/>
                  </a:lnTo>
                  <a:cubicBezTo>
                    <a:pt x="1035" y="21"/>
                    <a:pt x="936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34;p59"/>
            <p:cNvSpPr/>
            <p:nvPr/>
          </p:nvSpPr>
          <p:spPr>
            <a:xfrm>
              <a:off x="5517350" y="1328452"/>
              <a:ext cx="458606" cy="1080160"/>
            </a:xfrm>
            <a:custGeom>
              <a:avLst/>
              <a:gdLst/>
              <a:ahLst/>
              <a:cxnLst/>
              <a:rect l="l" t="t" r="r" b="b"/>
              <a:pathLst>
                <a:path w="4387" h="10333" extrusionOk="0">
                  <a:moveTo>
                    <a:pt x="3448" y="0"/>
                  </a:moveTo>
                  <a:cubicBezTo>
                    <a:pt x="3217" y="0"/>
                    <a:pt x="3012" y="144"/>
                    <a:pt x="2933" y="382"/>
                  </a:cubicBezTo>
                  <a:lnTo>
                    <a:pt x="1" y="9806"/>
                  </a:lnTo>
                  <a:lnTo>
                    <a:pt x="1680" y="10332"/>
                  </a:lnTo>
                  <a:lnTo>
                    <a:pt x="4387" y="257"/>
                  </a:lnTo>
                  <a:lnTo>
                    <a:pt x="3635" y="31"/>
                  </a:lnTo>
                  <a:cubicBezTo>
                    <a:pt x="3572" y="10"/>
                    <a:pt x="3509" y="0"/>
                    <a:pt x="34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35;p59"/>
            <p:cNvSpPr/>
            <p:nvPr/>
          </p:nvSpPr>
          <p:spPr>
            <a:xfrm>
              <a:off x="5850087" y="1727258"/>
              <a:ext cx="752043" cy="691813"/>
            </a:xfrm>
            <a:custGeom>
              <a:avLst/>
              <a:gdLst/>
              <a:ahLst/>
              <a:cxnLst/>
              <a:rect l="l" t="t" r="r" b="b"/>
              <a:pathLst>
                <a:path w="7194" h="6618" extrusionOk="0">
                  <a:moveTo>
                    <a:pt x="3434" y="76"/>
                  </a:moveTo>
                  <a:cubicBezTo>
                    <a:pt x="3986" y="76"/>
                    <a:pt x="4537" y="201"/>
                    <a:pt x="5038" y="502"/>
                  </a:cubicBezTo>
                  <a:cubicBezTo>
                    <a:pt x="5790" y="928"/>
                    <a:pt x="6342" y="1630"/>
                    <a:pt x="6567" y="2482"/>
                  </a:cubicBezTo>
                  <a:cubicBezTo>
                    <a:pt x="6768" y="3309"/>
                    <a:pt x="6668" y="4186"/>
                    <a:pt x="6216" y="4938"/>
                  </a:cubicBezTo>
                  <a:cubicBezTo>
                    <a:pt x="5790" y="5690"/>
                    <a:pt x="5089" y="6216"/>
                    <a:pt x="4261" y="6442"/>
                  </a:cubicBezTo>
                  <a:cubicBezTo>
                    <a:pt x="3989" y="6516"/>
                    <a:pt x="3712" y="6552"/>
                    <a:pt x="3435" y="6552"/>
                  </a:cubicBezTo>
                  <a:cubicBezTo>
                    <a:pt x="2870" y="6552"/>
                    <a:pt x="2310" y="6402"/>
                    <a:pt x="1805" y="6116"/>
                  </a:cubicBezTo>
                  <a:cubicBezTo>
                    <a:pt x="1053" y="5690"/>
                    <a:pt x="527" y="4988"/>
                    <a:pt x="302" y="4136"/>
                  </a:cubicBezTo>
                  <a:cubicBezTo>
                    <a:pt x="76" y="3309"/>
                    <a:pt x="176" y="2432"/>
                    <a:pt x="627" y="1680"/>
                  </a:cubicBezTo>
                  <a:cubicBezTo>
                    <a:pt x="1229" y="652"/>
                    <a:pt x="2307" y="76"/>
                    <a:pt x="3434" y="76"/>
                  </a:cubicBezTo>
                  <a:close/>
                  <a:moveTo>
                    <a:pt x="3433" y="1"/>
                  </a:moveTo>
                  <a:cubicBezTo>
                    <a:pt x="2289" y="1"/>
                    <a:pt x="1173" y="597"/>
                    <a:pt x="552" y="1655"/>
                  </a:cubicBezTo>
                  <a:cubicBezTo>
                    <a:pt x="126" y="2407"/>
                    <a:pt x="1" y="3309"/>
                    <a:pt x="226" y="4161"/>
                  </a:cubicBezTo>
                  <a:cubicBezTo>
                    <a:pt x="452" y="5013"/>
                    <a:pt x="1003" y="5740"/>
                    <a:pt x="1755" y="6166"/>
                  </a:cubicBezTo>
                  <a:cubicBezTo>
                    <a:pt x="2282" y="6467"/>
                    <a:pt x="2833" y="6617"/>
                    <a:pt x="3409" y="6617"/>
                  </a:cubicBezTo>
                  <a:cubicBezTo>
                    <a:pt x="3710" y="6617"/>
                    <a:pt x="3986" y="6592"/>
                    <a:pt x="4287" y="6517"/>
                  </a:cubicBezTo>
                  <a:cubicBezTo>
                    <a:pt x="5139" y="6266"/>
                    <a:pt x="5840" y="5740"/>
                    <a:pt x="6292" y="4963"/>
                  </a:cubicBezTo>
                  <a:cubicBezTo>
                    <a:pt x="7194" y="3384"/>
                    <a:pt x="6668" y="1354"/>
                    <a:pt x="5089" y="452"/>
                  </a:cubicBezTo>
                  <a:cubicBezTo>
                    <a:pt x="4567" y="146"/>
                    <a:pt x="3997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36;p59"/>
            <p:cNvSpPr/>
            <p:nvPr/>
          </p:nvSpPr>
          <p:spPr>
            <a:xfrm>
              <a:off x="6848298" y="1720358"/>
              <a:ext cx="180954" cy="94081"/>
            </a:xfrm>
            <a:custGeom>
              <a:avLst/>
              <a:gdLst/>
              <a:ahLst/>
              <a:cxnLst/>
              <a:rect l="l" t="t" r="r" b="b"/>
              <a:pathLst>
                <a:path w="1731" h="900" extrusionOk="0">
                  <a:moveTo>
                    <a:pt x="269" y="1"/>
                  </a:moveTo>
                  <a:cubicBezTo>
                    <a:pt x="168" y="1"/>
                    <a:pt x="71" y="68"/>
                    <a:pt x="51" y="167"/>
                  </a:cubicBezTo>
                  <a:cubicBezTo>
                    <a:pt x="1" y="317"/>
                    <a:pt x="76" y="443"/>
                    <a:pt x="201" y="493"/>
                  </a:cubicBezTo>
                  <a:lnTo>
                    <a:pt x="1354" y="894"/>
                  </a:lnTo>
                  <a:cubicBezTo>
                    <a:pt x="1374" y="898"/>
                    <a:pt x="1395" y="900"/>
                    <a:pt x="1417" y="900"/>
                  </a:cubicBezTo>
                  <a:cubicBezTo>
                    <a:pt x="1526" y="900"/>
                    <a:pt x="1638" y="844"/>
                    <a:pt x="1680" y="718"/>
                  </a:cubicBezTo>
                  <a:cubicBezTo>
                    <a:pt x="1730" y="593"/>
                    <a:pt x="1655" y="443"/>
                    <a:pt x="1530" y="418"/>
                  </a:cubicBezTo>
                  <a:lnTo>
                    <a:pt x="352" y="17"/>
                  </a:lnTo>
                  <a:cubicBezTo>
                    <a:pt x="325" y="6"/>
                    <a:pt x="297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37;p59"/>
            <p:cNvSpPr/>
            <p:nvPr/>
          </p:nvSpPr>
          <p:spPr>
            <a:xfrm>
              <a:off x="7089357" y="1801583"/>
              <a:ext cx="180850" cy="95127"/>
            </a:xfrm>
            <a:custGeom>
              <a:avLst/>
              <a:gdLst/>
              <a:ahLst/>
              <a:cxnLst/>
              <a:rect l="l" t="t" r="r" b="b"/>
              <a:pathLst>
                <a:path w="1730" h="910" extrusionOk="0">
                  <a:moveTo>
                    <a:pt x="294" y="1"/>
                  </a:moveTo>
                  <a:cubicBezTo>
                    <a:pt x="191" y="1"/>
                    <a:pt x="90" y="68"/>
                    <a:pt x="51" y="167"/>
                  </a:cubicBezTo>
                  <a:cubicBezTo>
                    <a:pt x="1" y="317"/>
                    <a:pt x="76" y="443"/>
                    <a:pt x="201" y="493"/>
                  </a:cubicBezTo>
                  <a:lnTo>
                    <a:pt x="1379" y="894"/>
                  </a:lnTo>
                  <a:cubicBezTo>
                    <a:pt x="1405" y="904"/>
                    <a:pt x="1432" y="909"/>
                    <a:pt x="1459" y="909"/>
                  </a:cubicBezTo>
                  <a:cubicBezTo>
                    <a:pt x="1562" y="909"/>
                    <a:pt x="1660" y="837"/>
                    <a:pt x="1680" y="718"/>
                  </a:cubicBezTo>
                  <a:cubicBezTo>
                    <a:pt x="1730" y="593"/>
                    <a:pt x="1655" y="443"/>
                    <a:pt x="1529" y="418"/>
                  </a:cubicBezTo>
                  <a:lnTo>
                    <a:pt x="376" y="17"/>
                  </a:lnTo>
                  <a:cubicBezTo>
                    <a:pt x="350" y="6"/>
                    <a:pt x="322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38;p59"/>
            <p:cNvSpPr/>
            <p:nvPr/>
          </p:nvSpPr>
          <p:spPr>
            <a:xfrm>
              <a:off x="7487638" y="2252761"/>
              <a:ext cx="196530" cy="172169"/>
            </a:xfrm>
            <a:custGeom>
              <a:avLst/>
              <a:gdLst/>
              <a:ahLst/>
              <a:cxnLst/>
              <a:rect l="l" t="t" r="r" b="b"/>
              <a:pathLst>
                <a:path w="1880" h="1647" extrusionOk="0">
                  <a:moveTo>
                    <a:pt x="933" y="0"/>
                  </a:moveTo>
                  <a:cubicBezTo>
                    <a:pt x="649" y="0"/>
                    <a:pt x="376" y="145"/>
                    <a:pt x="226" y="412"/>
                  </a:cubicBezTo>
                  <a:cubicBezTo>
                    <a:pt x="0" y="788"/>
                    <a:pt x="125" y="1290"/>
                    <a:pt x="526" y="1540"/>
                  </a:cubicBezTo>
                  <a:cubicBezTo>
                    <a:pt x="647" y="1613"/>
                    <a:pt x="780" y="1646"/>
                    <a:pt x="913" y="1646"/>
                  </a:cubicBezTo>
                  <a:cubicBezTo>
                    <a:pt x="1195" y="1646"/>
                    <a:pt x="1476" y="1495"/>
                    <a:pt x="1629" y="1239"/>
                  </a:cubicBezTo>
                  <a:cubicBezTo>
                    <a:pt x="1880" y="838"/>
                    <a:pt x="1729" y="337"/>
                    <a:pt x="1353" y="112"/>
                  </a:cubicBezTo>
                  <a:cubicBezTo>
                    <a:pt x="1220" y="36"/>
                    <a:pt x="1075" y="0"/>
                    <a:pt x="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39;p59"/>
            <p:cNvSpPr/>
            <p:nvPr/>
          </p:nvSpPr>
          <p:spPr>
            <a:xfrm>
              <a:off x="7592383" y="2459742"/>
              <a:ext cx="196635" cy="172692"/>
            </a:xfrm>
            <a:custGeom>
              <a:avLst/>
              <a:gdLst/>
              <a:ahLst/>
              <a:cxnLst/>
              <a:rect l="l" t="t" r="r" b="b"/>
              <a:pathLst>
                <a:path w="1881" h="1652" extrusionOk="0">
                  <a:moveTo>
                    <a:pt x="933" y="0"/>
                  </a:moveTo>
                  <a:cubicBezTo>
                    <a:pt x="649" y="0"/>
                    <a:pt x="376" y="145"/>
                    <a:pt x="226" y="412"/>
                  </a:cubicBezTo>
                  <a:cubicBezTo>
                    <a:pt x="1" y="813"/>
                    <a:pt x="126" y="1315"/>
                    <a:pt x="527" y="1540"/>
                  </a:cubicBezTo>
                  <a:cubicBezTo>
                    <a:pt x="652" y="1615"/>
                    <a:pt x="794" y="1652"/>
                    <a:pt x="936" y="1652"/>
                  </a:cubicBezTo>
                  <a:cubicBezTo>
                    <a:pt x="1220" y="1652"/>
                    <a:pt x="1504" y="1507"/>
                    <a:pt x="1655" y="1239"/>
                  </a:cubicBezTo>
                  <a:cubicBezTo>
                    <a:pt x="1880" y="838"/>
                    <a:pt x="1730" y="337"/>
                    <a:pt x="1354" y="112"/>
                  </a:cubicBezTo>
                  <a:cubicBezTo>
                    <a:pt x="1220" y="36"/>
                    <a:pt x="1075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40;p59"/>
            <p:cNvSpPr/>
            <p:nvPr/>
          </p:nvSpPr>
          <p:spPr>
            <a:xfrm>
              <a:off x="7380176" y="2530409"/>
              <a:ext cx="196635" cy="172169"/>
            </a:xfrm>
            <a:custGeom>
              <a:avLst/>
              <a:gdLst/>
              <a:ahLst/>
              <a:cxnLst/>
              <a:rect l="l" t="t" r="r" b="b"/>
              <a:pathLst>
                <a:path w="1881" h="1647" extrusionOk="0">
                  <a:moveTo>
                    <a:pt x="933" y="1"/>
                  </a:moveTo>
                  <a:cubicBezTo>
                    <a:pt x="649" y="1"/>
                    <a:pt x="376" y="146"/>
                    <a:pt x="226" y="413"/>
                  </a:cubicBezTo>
                  <a:cubicBezTo>
                    <a:pt x="0" y="789"/>
                    <a:pt x="126" y="1290"/>
                    <a:pt x="527" y="1541"/>
                  </a:cubicBezTo>
                  <a:cubicBezTo>
                    <a:pt x="655" y="1613"/>
                    <a:pt x="794" y="1647"/>
                    <a:pt x="931" y="1647"/>
                  </a:cubicBezTo>
                  <a:cubicBezTo>
                    <a:pt x="1221" y="1647"/>
                    <a:pt x="1501" y="1496"/>
                    <a:pt x="1655" y="1240"/>
                  </a:cubicBezTo>
                  <a:cubicBezTo>
                    <a:pt x="1880" y="839"/>
                    <a:pt x="1730" y="338"/>
                    <a:pt x="1354" y="112"/>
                  </a:cubicBezTo>
                  <a:cubicBezTo>
                    <a:pt x="1220" y="37"/>
                    <a:pt x="1075" y="1"/>
                    <a:pt x="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41;p59"/>
            <p:cNvSpPr/>
            <p:nvPr/>
          </p:nvSpPr>
          <p:spPr>
            <a:xfrm>
              <a:off x="7275326" y="2344962"/>
              <a:ext cx="196635" cy="172169"/>
            </a:xfrm>
            <a:custGeom>
              <a:avLst/>
              <a:gdLst/>
              <a:ahLst/>
              <a:cxnLst/>
              <a:rect l="l" t="t" r="r" b="b"/>
              <a:pathLst>
                <a:path w="1881" h="1647" extrusionOk="0">
                  <a:moveTo>
                    <a:pt x="967" y="1"/>
                  </a:moveTo>
                  <a:cubicBezTo>
                    <a:pt x="683" y="1"/>
                    <a:pt x="397" y="152"/>
                    <a:pt x="227" y="408"/>
                  </a:cubicBezTo>
                  <a:cubicBezTo>
                    <a:pt x="1" y="809"/>
                    <a:pt x="151" y="1310"/>
                    <a:pt x="527" y="1535"/>
                  </a:cubicBezTo>
                  <a:cubicBezTo>
                    <a:pt x="661" y="1611"/>
                    <a:pt x="806" y="1647"/>
                    <a:pt x="948" y="1647"/>
                  </a:cubicBezTo>
                  <a:cubicBezTo>
                    <a:pt x="1232" y="1647"/>
                    <a:pt x="1505" y="1502"/>
                    <a:pt x="1655" y="1235"/>
                  </a:cubicBezTo>
                  <a:cubicBezTo>
                    <a:pt x="1881" y="859"/>
                    <a:pt x="1755" y="332"/>
                    <a:pt x="1354" y="107"/>
                  </a:cubicBezTo>
                  <a:cubicBezTo>
                    <a:pt x="1234" y="35"/>
                    <a:pt x="1100" y="1"/>
                    <a:pt x="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42;p59"/>
            <p:cNvSpPr/>
            <p:nvPr/>
          </p:nvSpPr>
          <p:spPr>
            <a:xfrm>
              <a:off x="6575878" y="2445316"/>
              <a:ext cx="138930" cy="120215"/>
            </a:xfrm>
            <a:custGeom>
              <a:avLst/>
              <a:gdLst/>
              <a:ahLst/>
              <a:cxnLst/>
              <a:rect l="l" t="t" r="r" b="b"/>
              <a:pathLst>
                <a:path w="1329" h="1150" extrusionOk="0">
                  <a:moveTo>
                    <a:pt x="1064" y="1"/>
                  </a:moveTo>
                  <a:cubicBezTo>
                    <a:pt x="899" y="1"/>
                    <a:pt x="649" y="127"/>
                    <a:pt x="426" y="350"/>
                  </a:cubicBezTo>
                  <a:cubicBezTo>
                    <a:pt x="126" y="626"/>
                    <a:pt x="0" y="976"/>
                    <a:pt x="126" y="1102"/>
                  </a:cubicBezTo>
                  <a:cubicBezTo>
                    <a:pt x="158" y="1134"/>
                    <a:pt x="204" y="1150"/>
                    <a:pt x="260" y="1150"/>
                  </a:cubicBezTo>
                  <a:cubicBezTo>
                    <a:pt x="419" y="1150"/>
                    <a:pt x="655" y="1023"/>
                    <a:pt x="877" y="801"/>
                  </a:cubicBezTo>
                  <a:cubicBezTo>
                    <a:pt x="1178" y="525"/>
                    <a:pt x="1329" y="199"/>
                    <a:pt x="1203" y="49"/>
                  </a:cubicBezTo>
                  <a:cubicBezTo>
                    <a:pt x="1171" y="16"/>
                    <a:pt x="1123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43;p59"/>
            <p:cNvSpPr/>
            <p:nvPr/>
          </p:nvSpPr>
          <p:spPr>
            <a:xfrm>
              <a:off x="6759234" y="2500302"/>
              <a:ext cx="138930" cy="119274"/>
            </a:xfrm>
            <a:custGeom>
              <a:avLst/>
              <a:gdLst/>
              <a:ahLst/>
              <a:cxnLst/>
              <a:rect l="l" t="t" r="r" b="b"/>
              <a:pathLst>
                <a:path w="1329" h="1141" extrusionOk="0">
                  <a:moveTo>
                    <a:pt x="1087" y="1"/>
                  </a:moveTo>
                  <a:cubicBezTo>
                    <a:pt x="922" y="1"/>
                    <a:pt x="673" y="122"/>
                    <a:pt x="452" y="325"/>
                  </a:cubicBezTo>
                  <a:cubicBezTo>
                    <a:pt x="151" y="626"/>
                    <a:pt x="1" y="952"/>
                    <a:pt x="126" y="1077"/>
                  </a:cubicBezTo>
                  <a:cubicBezTo>
                    <a:pt x="162" y="1120"/>
                    <a:pt x="217" y="1141"/>
                    <a:pt x="284" y="1141"/>
                  </a:cubicBezTo>
                  <a:cubicBezTo>
                    <a:pt x="449" y="1141"/>
                    <a:pt x="689" y="1015"/>
                    <a:pt x="903" y="801"/>
                  </a:cubicBezTo>
                  <a:cubicBezTo>
                    <a:pt x="1204" y="526"/>
                    <a:pt x="1329" y="175"/>
                    <a:pt x="1229" y="49"/>
                  </a:cubicBezTo>
                  <a:cubicBezTo>
                    <a:pt x="1196" y="16"/>
                    <a:pt x="1147" y="1"/>
                    <a:pt x="10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44;p59"/>
            <p:cNvSpPr/>
            <p:nvPr/>
          </p:nvSpPr>
          <p:spPr>
            <a:xfrm>
              <a:off x="6934749" y="2560620"/>
              <a:ext cx="139035" cy="117706"/>
            </a:xfrm>
            <a:custGeom>
              <a:avLst/>
              <a:gdLst/>
              <a:ahLst/>
              <a:cxnLst/>
              <a:rect l="l" t="t" r="r" b="b"/>
              <a:pathLst>
                <a:path w="1330" h="1126" extrusionOk="0">
                  <a:moveTo>
                    <a:pt x="1067" y="0"/>
                  </a:moveTo>
                  <a:cubicBezTo>
                    <a:pt x="908" y="0"/>
                    <a:pt x="673" y="122"/>
                    <a:pt x="452" y="325"/>
                  </a:cubicBezTo>
                  <a:cubicBezTo>
                    <a:pt x="151" y="625"/>
                    <a:pt x="1" y="951"/>
                    <a:pt x="126" y="1076"/>
                  </a:cubicBezTo>
                  <a:cubicBezTo>
                    <a:pt x="159" y="1110"/>
                    <a:pt x="208" y="1125"/>
                    <a:pt x="267" y="1125"/>
                  </a:cubicBezTo>
                  <a:cubicBezTo>
                    <a:pt x="431" y="1125"/>
                    <a:pt x="675" y="1004"/>
                    <a:pt x="878" y="801"/>
                  </a:cubicBezTo>
                  <a:cubicBezTo>
                    <a:pt x="1179" y="500"/>
                    <a:pt x="1329" y="174"/>
                    <a:pt x="1204" y="49"/>
                  </a:cubicBezTo>
                  <a:cubicBezTo>
                    <a:pt x="1171" y="16"/>
                    <a:pt x="1124" y="0"/>
                    <a:pt x="1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45;p59"/>
            <p:cNvSpPr/>
            <p:nvPr/>
          </p:nvSpPr>
          <p:spPr>
            <a:xfrm>
              <a:off x="6746167" y="1611954"/>
              <a:ext cx="647192" cy="395770"/>
            </a:xfrm>
            <a:custGeom>
              <a:avLst/>
              <a:gdLst/>
              <a:ahLst/>
              <a:cxnLst/>
              <a:rect l="l" t="t" r="r" b="b"/>
              <a:pathLst>
                <a:path w="6191" h="3786" extrusionOk="0">
                  <a:moveTo>
                    <a:pt x="401" y="1"/>
                  </a:moveTo>
                  <a:lnTo>
                    <a:pt x="0" y="2081"/>
                  </a:lnTo>
                  <a:lnTo>
                    <a:pt x="5439" y="3785"/>
                  </a:lnTo>
                  <a:lnTo>
                    <a:pt x="6191" y="1831"/>
                  </a:lnTo>
                  <a:lnTo>
                    <a:pt x="6065" y="1780"/>
                  </a:lnTo>
                  <a:lnTo>
                    <a:pt x="5364" y="3635"/>
                  </a:lnTo>
                  <a:lnTo>
                    <a:pt x="151" y="2006"/>
                  </a:lnTo>
                  <a:lnTo>
                    <a:pt x="527" y="5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46;p59"/>
            <p:cNvSpPr/>
            <p:nvPr/>
          </p:nvSpPr>
          <p:spPr>
            <a:xfrm>
              <a:off x="6405590" y="1950651"/>
              <a:ext cx="867243" cy="921685"/>
            </a:xfrm>
            <a:custGeom>
              <a:avLst/>
              <a:gdLst/>
              <a:ahLst/>
              <a:cxnLst/>
              <a:rect l="l" t="t" r="r" b="b"/>
              <a:pathLst>
                <a:path w="8296" h="8817" extrusionOk="0">
                  <a:moveTo>
                    <a:pt x="3653" y="1"/>
                  </a:moveTo>
                  <a:cubicBezTo>
                    <a:pt x="3231" y="1"/>
                    <a:pt x="2838" y="242"/>
                    <a:pt x="2657" y="646"/>
                  </a:cubicBezTo>
                  <a:lnTo>
                    <a:pt x="0" y="6586"/>
                  </a:lnTo>
                  <a:lnTo>
                    <a:pt x="75" y="6611"/>
                  </a:lnTo>
                  <a:lnTo>
                    <a:pt x="2707" y="671"/>
                  </a:lnTo>
                  <a:cubicBezTo>
                    <a:pt x="2886" y="293"/>
                    <a:pt x="3254" y="73"/>
                    <a:pt x="3636" y="73"/>
                  </a:cubicBezTo>
                  <a:cubicBezTo>
                    <a:pt x="3736" y="73"/>
                    <a:pt x="3836" y="88"/>
                    <a:pt x="3935" y="119"/>
                  </a:cubicBezTo>
                  <a:lnTo>
                    <a:pt x="7444" y="1172"/>
                  </a:lnTo>
                  <a:cubicBezTo>
                    <a:pt x="7920" y="1322"/>
                    <a:pt x="8221" y="1824"/>
                    <a:pt x="8146" y="2325"/>
                  </a:cubicBezTo>
                  <a:lnTo>
                    <a:pt x="7043" y="8315"/>
                  </a:lnTo>
                  <a:lnTo>
                    <a:pt x="6968" y="8816"/>
                  </a:lnTo>
                  <a:lnTo>
                    <a:pt x="7018" y="8816"/>
                  </a:lnTo>
                  <a:lnTo>
                    <a:pt x="7118" y="8290"/>
                  </a:lnTo>
                  <a:lnTo>
                    <a:pt x="8196" y="2350"/>
                  </a:lnTo>
                  <a:cubicBezTo>
                    <a:pt x="8296" y="1799"/>
                    <a:pt x="7970" y="1272"/>
                    <a:pt x="7444" y="1122"/>
                  </a:cubicBezTo>
                  <a:lnTo>
                    <a:pt x="3960" y="44"/>
                  </a:lnTo>
                  <a:cubicBezTo>
                    <a:pt x="3858" y="15"/>
                    <a:pt x="3754" y="1"/>
                    <a:pt x="3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47;p59"/>
            <p:cNvSpPr/>
            <p:nvPr/>
          </p:nvSpPr>
          <p:spPr>
            <a:xfrm>
              <a:off x="6678010" y="2165473"/>
              <a:ext cx="500526" cy="266669"/>
            </a:xfrm>
            <a:custGeom>
              <a:avLst/>
              <a:gdLst/>
              <a:ahLst/>
              <a:cxnLst/>
              <a:rect l="l" t="t" r="r" b="b"/>
              <a:pathLst>
                <a:path w="4788" h="2551" extrusionOk="0">
                  <a:moveTo>
                    <a:pt x="846" y="69"/>
                  </a:moveTo>
                  <a:cubicBezTo>
                    <a:pt x="908" y="69"/>
                    <a:pt x="970" y="78"/>
                    <a:pt x="1028" y="94"/>
                  </a:cubicBezTo>
                  <a:lnTo>
                    <a:pt x="4186" y="1047"/>
                  </a:lnTo>
                  <a:cubicBezTo>
                    <a:pt x="4236" y="1047"/>
                    <a:pt x="4286" y="1072"/>
                    <a:pt x="4337" y="1097"/>
                  </a:cubicBezTo>
                  <a:cubicBezTo>
                    <a:pt x="4462" y="1172"/>
                    <a:pt x="4537" y="1272"/>
                    <a:pt x="4612" y="1398"/>
                  </a:cubicBezTo>
                  <a:cubicBezTo>
                    <a:pt x="4712" y="1573"/>
                    <a:pt x="4738" y="1774"/>
                    <a:pt x="4662" y="1949"/>
                  </a:cubicBezTo>
                  <a:cubicBezTo>
                    <a:pt x="4612" y="2150"/>
                    <a:pt x="4487" y="2300"/>
                    <a:pt x="4311" y="2400"/>
                  </a:cubicBezTo>
                  <a:cubicBezTo>
                    <a:pt x="4209" y="2459"/>
                    <a:pt x="4097" y="2483"/>
                    <a:pt x="3987" y="2483"/>
                  </a:cubicBezTo>
                  <a:cubicBezTo>
                    <a:pt x="3910" y="2483"/>
                    <a:pt x="3833" y="2471"/>
                    <a:pt x="3760" y="2450"/>
                  </a:cubicBezTo>
                  <a:lnTo>
                    <a:pt x="602" y="1523"/>
                  </a:lnTo>
                  <a:cubicBezTo>
                    <a:pt x="427" y="1473"/>
                    <a:pt x="276" y="1348"/>
                    <a:pt x="176" y="1172"/>
                  </a:cubicBezTo>
                  <a:cubicBezTo>
                    <a:pt x="76" y="997"/>
                    <a:pt x="51" y="796"/>
                    <a:pt x="126" y="596"/>
                  </a:cubicBezTo>
                  <a:cubicBezTo>
                    <a:pt x="176" y="420"/>
                    <a:pt x="301" y="270"/>
                    <a:pt x="477" y="170"/>
                  </a:cubicBezTo>
                  <a:cubicBezTo>
                    <a:pt x="594" y="103"/>
                    <a:pt x="722" y="69"/>
                    <a:pt x="846" y="69"/>
                  </a:cubicBezTo>
                  <a:close/>
                  <a:moveTo>
                    <a:pt x="809" y="1"/>
                  </a:moveTo>
                  <a:cubicBezTo>
                    <a:pt x="683" y="1"/>
                    <a:pt x="558" y="34"/>
                    <a:pt x="452" y="94"/>
                  </a:cubicBezTo>
                  <a:cubicBezTo>
                    <a:pt x="251" y="220"/>
                    <a:pt x="101" y="370"/>
                    <a:pt x="51" y="596"/>
                  </a:cubicBezTo>
                  <a:cubicBezTo>
                    <a:pt x="1" y="796"/>
                    <a:pt x="1" y="997"/>
                    <a:pt x="126" y="1197"/>
                  </a:cubicBezTo>
                  <a:cubicBezTo>
                    <a:pt x="176" y="1323"/>
                    <a:pt x="301" y="1448"/>
                    <a:pt x="427" y="1498"/>
                  </a:cubicBezTo>
                  <a:cubicBezTo>
                    <a:pt x="477" y="1548"/>
                    <a:pt x="527" y="1573"/>
                    <a:pt x="602" y="1598"/>
                  </a:cubicBezTo>
                  <a:lnTo>
                    <a:pt x="3735" y="2526"/>
                  </a:lnTo>
                  <a:cubicBezTo>
                    <a:pt x="3802" y="2542"/>
                    <a:pt x="3871" y="2551"/>
                    <a:pt x="3941" y="2551"/>
                  </a:cubicBezTo>
                  <a:cubicBezTo>
                    <a:pt x="4080" y="2551"/>
                    <a:pt x="4220" y="2517"/>
                    <a:pt x="4337" y="2450"/>
                  </a:cubicBezTo>
                  <a:cubicBezTo>
                    <a:pt x="4537" y="2350"/>
                    <a:pt x="4662" y="2175"/>
                    <a:pt x="4738" y="1974"/>
                  </a:cubicBezTo>
                  <a:cubicBezTo>
                    <a:pt x="4788" y="1774"/>
                    <a:pt x="4763" y="1548"/>
                    <a:pt x="4662" y="1373"/>
                  </a:cubicBezTo>
                  <a:cubicBezTo>
                    <a:pt x="4562" y="1172"/>
                    <a:pt x="4387" y="1047"/>
                    <a:pt x="4186" y="972"/>
                  </a:cubicBezTo>
                  <a:lnTo>
                    <a:pt x="1053" y="44"/>
                  </a:lnTo>
                  <a:cubicBezTo>
                    <a:pt x="974" y="15"/>
                    <a:pt x="891" y="1"/>
                    <a:pt x="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48;p59"/>
            <p:cNvSpPr/>
            <p:nvPr/>
          </p:nvSpPr>
          <p:spPr>
            <a:xfrm>
              <a:off x="7042212" y="2675714"/>
              <a:ext cx="749429" cy="366918"/>
            </a:xfrm>
            <a:custGeom>
              <a:avLst/>
              <a:gdLst/>
              <a:ahLst/>
              <a:cxnLst/>
              <a:rect l="l" t="t" r="r" b="b"/>
              <a:pathLst>
                <a:path w="7169" h="3510" extrusionOk="0">
                  <a:moveTo>
                    <a:pt x="7168" y="0"/>
                  </a:moveTo>
                  <a:lnTo>
                    <a:pt x="1028" y="1354"/>
                  </a:lnTo>
                  <a:lnTo>
                    <a:pt x="953" y="1379"/>
                  </a:lnTo>
                  <a:lnTo>
                    <a:pt x="0" y="1605"/>
                  </a:lnTo>
                  <a:lnTo>
                    <a:pt x="878" y="1880"/>
                  </a:lnTo>
                  <a:lnTo>
                    <a:pt x="928" y="1880"/>
                  </a:lnTo>
                  <a:lnTo>
                    <a:pt x="6015" y="3509"/>
                  </a:lnTo>
                  <a:lnTo>
                    <a:pt x="6041" y="3484"/>
                  </a:lnTo>
                  <a:lnTo>
                    <a:pt x="7168" y="0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49;p59"/>
            <p:cNvSpPr/>
            <p:nvPr/>
          </p:nvSpPr>
          <p:spPr>
            <a:xfrm>
              <a:off x="5873712" y="2665678"/>
              <a:ext cx="2444505" cy="1540219"/>
            </a:xfrm>
            <a:custGeom>
              <a:avLst/>
              <a:gdLst/>
              <a:ahLst/>
              <a:cxnLst/>
              <a:rect l="l" t="t" r="r" b="b"/>
              <a:pathLst>
                <a:path w="23384" h="14734" extrusionOk="0">
                  <a:moveTo>
                    <a:pt x="20604" y="1"/>
                  </a:moveTo>
                  <a:cubicBezTo>
                    <a:pt x="20545" y="1"/>
                    <a:pt x="20486" y="7"/>
                    <a:pt x="20427" y="21"/>
                  </a:cubicBezTo>
                  <a:lnTo>
                    <a:pt x="15113" y="1199"/>
                  </a:lnTo>
                  <a:lnTo>
                    <a:pt x="14988" y="1224"/>
                  </a:lnTo>
                  <a:lnTo>
                    <a:pt x="9324" y="2477"/>
                  </a:lnTo>
                  <a:lnTo>
                    <a:pt x="9198" y="2503"/>
                  </a:lnTo>
                  <a:lnTo>
                    <a:pt x="1228" y="4282"/>
                  </a:lnTo>
                  <a:lnTo>
                    <a:pt x="627" y="4432"/>
                  </a:lnTo>
                  <a:cubicBezTo>
                    <a:pt x="251" y="4508"/>
                    <a:pt x="0" y="4883"/>
                    <a:pt x="101" y="5284"/>
                  </a:cubicBezTo>
                  <a:lnTo>
                    <a:pt x="2256" y="14733"/>
                  </a:lnTo>
                  <a:lnTo>
                    <a:pt x="3960" y="14382"/>
                  </a:lnTo>
                  <a:lnTo>
                    <a:pt x="10953" y="12853"/>
                  </a:lnTo>
                  <a:lnTo>
                    <a:pt x="11028" y="12828"/>
                  </a:lnTo>
                  <a:lnTo>
                    <a:pt x="18096" y="11300"/>
                  </a:lnTo>
                  <a:lnTo>
                    <a:pt x="18171" y="11274"/>
                  </a:lnTo>
                  <a:lnTo>
                    <a:pt x="23384" y="10147"/>
                  </a:lnTo>
                  <a:lnTo>
                    <a:pt x="21379" y="623"/>
                  </a:lnTo>
                  <a:cubicBezTo>
                    <a:pt x="21293" y="256"/>
                    <a:pt x="20965" y="1"/>
                    <a:pt x="20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50;p59"/>
            <p:cNvSpPr/>
            <p:nvPr/>
          </p:nvSpPr>
          <p:spPr>
            <a:xfrm>
              <a:off x="6452735" y="3388755"/>
              <a:ext cx="235837" cy="456922"/>
            </a:xfrm>
            <a:custGeom>
              <a:avLst/>
              <a:gdLst/>
              <a:ahLst/>
              <a:cxnLst/>
              <a:rect l="l" t="t" r="r" b="b"/>
              <a:pathLst>
                <a:path w="2256" h="4371" extrusionOk="0">
                  <a:moveTo>
                    <a:pt x="844" y="1"/>
                  </a:moveTo>
                  <a:cubicBezTo>
                    <a:pt x="789" y="1"/>
                    <a:pt x="733" y="8"/>
                    <a:pt x="677" y="22"/>
                  </a:cubicBezTo>
                  <a:cubicBezTo>
                    <a:pt x="251" y="97"/>
                    <a:pt x="0" y="498"/>
                    <a:pt x="100" y="924"/>
                  </a:cubicBezTo>
                  <a:lnTo>
                    <a:pt x="702" y="3756"/>
                  </a:lnTo>
                  <a:cubicBezTo>
                    <a:pt x="768" y="4132"/>
                    <a:pt x="1088" y="4371"/>
                    <a:pt x="1454" y="4371"/>
                  </a:cubicBezTo>
                  <a:cubicBezTo>
                    <a:pt x="1504" y="4371"/>
                    <a:pt x="1554" y="4366"/>
                    <a:pt x="1604" y="4357"/>
                  </a:cubicBezTo>
                  <a:cubicBezTo>
                    <a:pt x="2005" y="4257"/>
                    <a:pt x="2256" y="3856"/>
                    <a:pt x="2181" y="3455"/>
                  </a:cubicBezTo>
                  <a:lnTo>
                    <a:pt x="1579" y="598"/>
                  </a:lnTo>
                  <a:cubicBezTo>
                    <a:pt x="1493" y="253"/>
                    <a:pt x="1184" y="1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51;p59"/>
            <p:cNvSpPr/>
            <p:nvPr/>
          </p:nvSpPr>
          <p:spPr>
            <a:xfrm>
              <a:off x="6334819" y="3504894"/>
              <a:ext cx="471673" cy="222869"/>
            </a:xfrm>
            <a:custGeom>
              <a:avLst/>
              <a:gdLst/>
              <a:ahLst/>
              <a:cxnLst/>
              <a:rect l="l" t="t" r="r" b="b"/>
              <a:pathLst>
                <a:path w="4512" h="2132" extrusionOk="0">
                  <a:moveTo>
                    <a:pt x="3676" y="0"/>
                  </a:moveTo>
                  <a:cubicBezTo>
                    <a:pt x="3629" y="0"/>
                    <a:pt x="3582" y="4"/>
                    <a:pt x="3534" y="13"/>
                  </a:cubicBezTo>
                  <a:lnTo>
                    <a:pt x="677" y="640"/>
                  </a:lnTo>
                  <a:cubicBezTo>
                    <a:pt x="276" y="715"/>
                    <a:pt x="0" y="1116"/>
                    <a:pt x="101" y="1542"/>
                  </a:cubicBezTo>
                  <a:cubicBezTo>
                    <a:pt x="167" y="1895"/>
                    <a:pt x="486" y="2132"/>
                    <a:pt x="852" y="2132"/>
                  </a:cubicBezTo>
                  <a:cubicBezTo>
                    <a:pt x="902" y="2132"/>
                    <a:pt x="952" y="2128"/>
                    <a:pt x="1003" y="2119"/>
                  </a:cubicBezTo>
                  <a:lnTo>
                    <a:pt x="3860" y="1517"/>
                  </a:lnTo>
                  <a:cubicBezTo>
                    <a:pt x="4261" y="1417"/>
                    <a:pt x="4512" y="1016"/>
                    <a:pt x="4437" y="615"/>
                  </a:cubicBezTo>
                  <a:cubicBezTo>
                    <a:pt x="4348" y="239"/>
                    <a:pt x="4026" y="0"/>
                    <a:pt x="3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52;p59"/>
            <p:cNvSpPr/>
            <p:nvPr/>
          </p:nvSpPr>
          <p:spPr>
            <a:xfrm>
              <a:off x="5873712" y="3113198"/>
              <a:ext cx="414073" cy="1092704"/>
            </a:xfrm>
            <a:custGeom>
              <a:avLst/>
              <a:gdLst/>
              <a:ahLst/>
              <a:cxnLst/>
              <a:rect l="l" t="t" r="r" b="b"/>
              <a:pathLst>
                <a:path w="3961" h="10453" extrusionOk="0">
                  <a:moveTo>
                    <a:pt x="1228" y="1"/>
                  </a:moveTo>
                  <a:lnTo>
                    <a:pt x="477" y="176"/>
                  </a:lnTo>
                  <a:cubicBezTo>
                    <a:pt x="176" y="252"/>
                    <a:pt x="0" y="552"/>
                    <a:pt x="50" y="828"/>
                  </a:cubicBezTo>
                  <a:lnTo>
                    <a:pt x="2256" y="10452"/>
                  </a:lnTo>
                  <a:lnTo>
                    <a:pt x="3960" y="10101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53;p59"/>
            <p:cNvSpPr/>
            <p:nvPr/>
          </p:nvSpPr>
          <p:spPr>
            <a:xfrm>
              <a:off x="6219516" y="3273033"/>
              <a:ext cx="691829" cy="691813"/>
            </a:xfrm>
            <a:custGeom>
              <a:avLst/>
              <a:gdLst/>
              <a:ahLst/>
              <a:cxnLst/>
              <a:rect l="l" t="t" r="r" b="b"/>
              <a:pathLst>
                <a:path w="6618" h="6618" extrusionOk="0">
                  <a:moveTo>
                    <a:pt x="3309" y="76"/>
                  </a:moveTo>
                  <a:cubicBezTo>
                    <a:pt x="5088" y="76"/>
                    <a:pt x="6542" y="1530"/>
                    <a:pt x="6542" y="3309"/>
                  </a:cubicBezTo>
                  <a:cubicBezTo>
                    <a:pt x="6542" y="5089"/>
                    <a:pt x="5088" y="6542"/>
                    <a:pt x="3309" y="6542"/>
                  </a:cubicBezTo>
                  <a:cubicBezTo>
                    <a:pt x="1504" y="6542"/>
                    <a:pt x="51" y="5089"/>
                    <a:pt x="51" y="3309"/>
                  </a:cubicBezTo>
                  <a:cubicBezTo>
                    <a:pt x="51" y="1530"/>
                    <a:pt x="1504" y="76"/>
                    <a:pt x="3309" y="76"/>
                  </a:cubicBezTo>
                  <a:close/>
                  <a:moveTo>
                    <a:pt x="3309" y="1"/>
                  </a:moveTo>
                  <a:cubicBezTo>
                    <a:pt x="1479" y="1"/>
                    <a:pt x="1" y="1480"/>
                    <a:pt x="1" y="3309"/>
                  </a:cubicBezTo>
                  <a:cubicBezTo>
                    <a:pt x="1" y="5139"/>
                    <a:pt x="1479" y="6617"/>
                    <a:pt x="3309" y="6617"/>
                  </a:cubicBezTo>
                  <a:cubicBezTo>
                    <a:pt x="5113" y="6617"/>
                    <a:pt x="6617" y="5139"/>
                    <a:pt x="6617" y="3309"/>
                  </a:cubicBezTo>
                  <a:cubicBezTo>
                    <a:pt x="6617" y="1480"/>
                    <a:pt x="5113" y="1"/>
                    <a:pt x="3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54;p59"/>
            <p:cNvSpPr/>
            <p:nvPr/>
          </p:nvSpPr>
          <p:spPr>
            <a:xfrm>
              <a:off x="6950534" y="2949389"/>
              <a:ext cx="183463" cy="77983"/>
            </a:xfrm>
            <a:custGeom>
              <a:avLst/>
              <a:gdLst/>
              <a:ahLst/>
              <a:cxnLst/>
              <a:rect l="l" t="t" r="r" b="b"/>
              <a:pathLst>
                <a:path w="1755" h="746" extrusionOk="0">
                  <a:moveTo>
                    <a:pt x="1507" y="1"/>
                  </a:moveTo>
                  <a:cubicBezTo>
                    <a:pt x="1482" y="1"/>
                    <a:pt x="1456" y="5"/>
                    <a:pt x="1429" y="14"/>
                  </a:cubicBezTo>
                  <a:lnTo>
                    <a:pt x="226" y="240"/>
                  </a:lnTo>
                  <a:cubicBezTo>
                    <a:pt x="100" y="265"/>
                    <a:pt x="0" y="415"/>
                    <a:pt x="50" y="540"/>
                  </a:cubicBezTo>
                  <a:cubicBezTo>
                    <a:pt x="72" y="672"/>
                    <a:pt x="170" y="746"/>
                    <a:pt x="295" y="746"/>
                  </a:cubicBezTo>
                  <a:cubicBezTo>
                    <a:pt x="313" y="746"/>
                    <a:pt x="332" y="744"/>
                    <a:pt x="351" y="741"/>
                  </a:cubicBezTo>
                  <a:lnTo>
                    <a:pt x="1529" y="490"/>
                  </a:lnTo>
                  <a:cubicBezTo>
                    <a:pt x="1679" y="465"/>
                    <a:pt x="1755" y="340"/>
                    <a:pt x="1730" y="190"/>
                  </a:cubicBezTo>
                  <a:cubicBezTo>
                    <a:pt x="1709" y="87"/>
                    <a:pt x="1621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55;p59"/>
            <p:cNvSpPr/>
            <p:nvPr/>
          </p:nvSpPr>
          <p:spPr>
            <a:xfrm>
              <a:off x="7202047" y="2897958"/>
              <a:ext cx="183463" cy="79551"/>
            </a:xfrm>
            <a:custGeom>
              <a:avLst/>
              <a:gdLst/>
              <a:ahLst/>
              <a:cxnLst/>
              <a:rect l="l" t="t" r="r" b="b"/>
              <a:pathLst>
                <a:path w="1755" h="761" extrusionOk="0">
                  <a:moveTo>
                    <a:pt x="1469" y="1"/>
                  </a:moveTo>
                  <a:cubicBezTo>
                    <a:pt x="1455" y="1"/>
                    <a:pt x="1442" y="2"/>
                    <a:pt x="1429" y="5"/>
                  </a:cubicBezTo>
                  <a:lnTo>
                    <a:pt x="226" y="255"/>
                  </a:lnTo>
                  <a:cubicBezTo>
                    <a:pt x="100" y="281"/>
                    <a:pt x="0" y="406"/>
                    <a:pt x="25" y="556"/>
                  </a:cubicBezTo>
                  <a:cubicBezTo>
                    <a:pt x="48" y="668"/>
                    <a:pt x="171" y="761"/>
                    <a:pt x="286" y="761"/>
                  </a:cubicBezTo>
                  <a:cubicBezTo>
                    <a:pt x="300" y="761"/>
                    <a:pt x="313" y="759"/>
                    <a:pt x="326" y="757"/>
                  </a:cubicBezTo>
                  <a:lnTo>
                    <a:pt x="1529" y="506"/>
                  </a:lnTo>
                  <a:cubicBezTo>
                    <a:pt x="1654" y="481"/>
                    <a:pt x="1755" y="331"/>
                    <a:pt x="1730" y="205"/>
                  </a:cubicBezTo>
                  <a:cubicBezTo>
                    <a:pt x="1707" y="93"/>
                    <a:pt x="1584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56;p59"/>
            <p:cNvSpPr/>
            <p:nvPr/>
          </p:nvSpPr>
          <p:spPr>
            <a:xfrm>
              <a:off x="7801977" y="3071279"/>
              <a:ext cx="173010" cy="173110"/>
            </a:xfrm>
            <a:custGeom>
              <a:avLst/>
              <a:gdLst/>
              <a:ahLst/>
              <a:cxnLst/>
              <a:rect l="l" t="t" r="r" b="b"/>
              <a:pathLst>
                <a:path w="1655" h="1656" extrusionOk="0">
                  <a:moveTo>
                    <a:pt x="828" y="1"/>
                  </a:moveTo>
                  <a:cubicBezTo>
                    <a:pt x="377" y="1"/>
                    <a:pt x="1" y="377"/>
                    <a:pt x="1" y="828"/>
                  </a:cubicBezTo>
                  <a:cubicBezTo>
                    <a:pt x="1" y="1279"/>
                    <a:pt x="377" y="1655"/>
                    <a:pt x="828" y="1655"/>
                  </a:cubicBezTo>
                  <a:cubicBezTo>
                    <a:pt x="1279" y="1655"/>
                    <a:pt x="1655" y="1279"/>
                    <a:pt x="1655" y="828"/>
                  </a:cubicBezTo>
                  <a:cubicBezTo>
                    <a:pt x="1655" y="377"/>
                    <a:pt x="1279" y="1"/>
                    <a:pt x="8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57;p59"/>
            <p:cNvSpPr/>
            <p:nvPr/>
          </p:nvSpPr>
          <p:spPr>
            <a:xfrm>
              <a:off x="7998504" y="3199753"/>
              <a:ext cx="173010" cy="17300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827" y="0"/>
                  </a:moveTo>
                  <a:cubicBezTo>
                    <a:pt x="376" y="0"/>
                    <a:pt x="0" y="376"/>
                    <a:pt x="0" y="827"/>
                  </a:cubicBezTo>
                  <a:cubicBezTo>
                    <a:pt x="0" y="1278"/>
                    <a:pt x="376" y="1654"/>
                    <a:pt x="827" y="1654"/>
                  </a:cubicBezTo>
                  <a:cubicBezTo>
                    <a:pt x="1278" y="1654"/>
                    <a:pt x="1654" y="1278"/>
                    <a:pt x="1654" y="827"/>
                  </a:cubicBezTo>
                  <a:cubicBezTo>
                    <a:pt x="1654" y="376"/>
                    <a:pt x="1278" y="0"/>
                    <a:pt x="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58;p59"/>
            <p:cNvSpPr/>
            <p:nvPr/>
          </p:nvSpPr>
          <p:spPr>
            <a:xfrm>
              <a:off x="7849123" y="3364816"/>
              <a:ext cx="173010" cy="17300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828" y="0"/>
                  </a:moveTo>
                  <a:cubicBezTo>
                    <a:pt x="377" y="0"/>
                    <a:pt x="1" y="376"/>
                    <a:pt x="1" y="827"/>
                  </a:cubicBezTo>
                  <a:cubicBezTo>
                    <a:pt x="1" y="1278"/>
                    <a:pt x="377" y="1654"/>
                    <a:pt x="828" y="1654"/>
                  </a:cubicBezTo>
                  <a:cubicBezTo>
                    <a:pt x="1279" y="1654"/>
                    <a:pt x="1655" y="1278"/>
                    <a:pt x="1655" y="827"/>
                  </a:cubicBezTo>
                  <a:cubicBezTo>
                    <a:pt x="1655" y="376"/>
                    <a:pt x="1279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59;p59"/>
            <p:cNvSpPr/>
            <p:nvPr/>
          </p:nvSpPr>
          <p:spPr>
            <a:xfrm>
              <a:off x="7668380" y="3257353"/>
              <a:ext cx="170396" cy="173005"/>
            </a:xfrm>
            <a:custGeom>
              <a:avLst/>
              <a:gdLst/>
              <a:ahLst/>
              <a:cxnLst/>
              <a:rect l="l" t="t" r="r" b="b"/>
              <a:pathLst>
                <a:path w="1630" h="1655" extrusionOk="0">
                  <a:moveTo>
                    <a:pt x="827" y="0"/>
                  </a:moveTo>
                  <a:cubicBezTo>
                    <a:pt x="376" y="0"/>
                    <a:pt x="0" y="376"/>
                    <a:pt x="0" y="828"/>
                  </a:cubicBezTo>
                  <a:cubicBezTo>
                    <a:pt x="0" y="1279"/>
                    <a:pt x="376" y="1655"/>
                    <a:pt x="827" y="1655"/>
                  </a:cubicBezTo>
                  <a:cubicBezTo>
                    <a:pt x="1279" y="1655"/>
                    <a:pt x="1629" y="1279"/>
                    <a:pt x="1629" y="828"/>
                  </a:cubicBezTo>
                  <a:cubicBezTo>
                    <a:pt x="1629" y="376"/>
                    <a:pt x="1279" y="0"/>
                    <a:pt x="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60;p59"/>
            <p:cNvSpPr/>
            <p:nvPr/>
          </p:nvSpPr>
          <p:spPr>
            <a:xfrm>
              <a:off x="7115596" y="3699541"/>
              <a:ext cx="89170" cy="150635"/>
            </a:xfrm>
            <a:custGeom>
              <a:avLst/>
              <a:gdLst/>
              <a:ahLst/>
              <a:cxnLst/>
              <a:rect l="l" t="t" r="r" b="b"/>
              <a:pathLst>
                <a:path w="853" h="1441" extrusionOk="0">
                  <a:moveTo>
                    <a:pt x="584" y="0"/>
                  </a:moveTo>
                  <a:cubicBezTo>
                    <a:pt x="416" y="0"/>
                    <a:pt x="216" y="263"/>
                    <a:pt x="100" y="633"/>
                  </a:cubicBezTo>
                  <a:cubicBezTo>
                    <a:pt x="0" y="1009"/>
                    <a:pt x="25" y="1384"/>
                    <a:pt x="201" y="1435"/>
                  </a:cubicBezTo>
                  <a:cubicBezTo>
                    <a:pt x="214" y="1439"/>
                    <a:pt x="229" y="1441"/>
                    <a:pt x="243" y="1441"/>
                  </a:cubicBezTo>
                  <a:cubicBezTo>
                    <a:pt x="411" y="1441"/>
                    <a:pt x="612" y="1177"/>
                    <a:pt x="727" y="808"/>
                  </a:cubicBezTo>
                  <a:cubicBezTo>
                    <a:pt x="852" y="407"/>
                    <a:pt x="802" y="56"/>
                    <a:pt x="627" y="6"/>
                  </a:cubicBezTo>
                  <a:cubicBezTo>
                    <a:pt x="613" y="2"/>
                    <a:pt x="599" y="0"/>
                    <a:pt x="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61;p59"/>
            <p:cNvSpPr/>
            <p:nvPr/>
          </p:nvSpPr>
          <p:spPr>
            <a:xfrm>
              <a:off x="7301565" y="3652395"/>
              <a:ext cx="89170" cy="150635"/>
            </a:xfrm>
            <a:custGeom>
              <a:avLst/>
              <a:gdLst/>
              <a:ahLst/>
              <a:cxnLst/>
              <a:rect l="l" t="t" r="r" b="b"/>
              <a:pathLst>
                <a:path w="853" h="1441" extrusionOk="0">
                  <a:moveTo>
                    <a:pt x="609" y="0"/>
                  </a:moveTo>
                  <a:cubicBezTo>
                    <a:pt x="438" y="0"/>
                    <a:pt x="218" y="263"/>
                    <a:pt x="126" y="632"/>
                  </a:cubicBezTo>
                  <a:cubicBezTo>
                    <a:pt x="1" y="1033"/>
                    <a:pt x="51" y="1384"/>
                    <a:pt x="226" y="1434"/>
                  </a:cubicBezTo>
                  <a:cubicBezTo>
                    <a:pt x="240" y="1438"/>
                    <a:pt x="254" y="1440"/>
                    <a:pt x="269" y="1440"/>
                  </a:cubicBezTo>
                  <a:cubicBezTo>
                    <a:pt x="437" y="1440"/>
                    <a:pt x="637" y="1177"/>
                    <a:pt x="752" y="808"/>
                  </a:cubicBezTo>
                  <a:cubicBezTo>
                    <a:pt x="853" y="432"/>
                    <a:pt x="803" y="56"/>
                    <a:pt x="652" y="6"/>
                  </a:cubicBezTo>
                  <a:cubicBezTo>
                    <a:pt x="638" y="2"/>
                    <a:pt x="624" y="0"/>
                    <a:pt x="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62;p59"/>
            <p:cNvSpPr/>
            <p:nvPr/>
          </p:nvSpPr>
          <p:spPr>
            <a:xfrm>
              <a:off x="7482307" y="3615703"/>
              <a:ext cx="89275" cy="153248"/>
            </a:xfrm>
            <a:custGeom>
              <a:avLst/>
              <a:gdLst/>
              <a:ahLst/>
              <a:cxnLst/>
              <a:rect l="l" t="t" r="r" b="b"/>
              <a:pathLst>
                <a:path w="854" h="1466" extrusionOk="0">
                  <a:moveTo>
                    <a:pt x="613" y="1"/>
                  </a:moveTo>
                  <a:cubicBezTo>
                    <a:pt x="441" y="1"/>
                    <a:pt x="219" y="284"/>
                    <a:pt x="126" y="633"/>
                  </a:cubicBezTo>
                  <a:cubicBezTo>
                    <a:pt x="1" y="1034"/>
                    <a:pt x="51" y="1410"/>
                    <a:pt x="226" y="1460"/>
                  </a:cubicBezTo>
                  <a:cubicBezTo>
                    <a:pt x="239" y="1463"/>
                    <a:pt x="253" y="1465"/>
                    <a:pt x="266" y="1465"/>
                  </a:cubicBezTo>
                  <a:cubicBezTo>
                    <a:pt x="435" y="1465"/>
                    <a:pt x="637" y="1181"/>
                    <a:pt x="753" y="833"/>
                  </a:cubicBezTo>
                  <a:cubicBezTo>
                    <a:pt x="853" y="432"/>
                    <a:pt x="803" y="56"/>
                    <a:pt x="653" y="6"/>
                  </a:cubicBezTo>
                  <a:cubicBezTo>
                    <a:pt x="640" y="2"/>
                    <a:pt x="626" y="1"/>
                    <a:pt x="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63;p59"/>
            <p:cNvSpPr/>
            <p:nvPr/>
          </p:nvSpPr>
          <p:spPr>
            <a:xfrm>
              <a:off x="6835231" y="2791017"/>
              <a:ext cx="655137" cy="348520"/>
            </a:xfrm>
            <a:custGeom>
              <a:avLst/>
              <a:gdLst/>
              <a:ahLst/>
              <a:cxnLst/>
              <a:rect l="l" t="t" r="r" b="b"/>
              <a:pathLst>
                <a:path w="6267" h="3334" extrusionOk="0">
                  <a:moveTo>
                    <a:pt x="5915" y="0"/>
                  </a:moveTo>
                  <a:lnTo>
                    <a:pt x="5790" y="25"/>
                  </a:lnTo>
                  <a:lnTo>
                    <a:pt x="6116" y="1980"/>
                  </a:lnTo>
                  <a:lnTo>
                    <a:pt x="777" y="3158"/>
                  </a:lnTo>
                  <a:lnTo>
                    <a:pt x="126" y="1278"/>
                  </a:lnTo>
                  <a:lnTo>
                    <a:pt x="0" y="1304"/>
                  </a:lnTo>
                  <a:lnTo>
                    <a:pt x="702" y="3334"/>
                  </a:lnTo>
                  <a:lnTo>
                    <a:pt x="6266" y="2080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64;p59"/>
            <p:cNvSpPr/>
            <p:nvPr/>
          </p:nvSpPr>
          <p:spPr>
            <a:xfrm>
              <a:off x="6942589" y="3120724"/>
              <a:ext cx="830655" cy="888652"/>
            </a:xfrm>
            <a:custGeom>
              <a:avLst/>
              <a:gdLst/>
              <a:ahLst/>
              <a:cxnLst/>
              <a:rect l="l" t="t" r="r" b="b"/>
              <a:pathLst>
                <a:path w="7946" h="8501" extrusionOk="0">
                  <a:moveTo>
                    <a:pt x="4678" y="1"/>
                  </a:moveTo>
                  <a:cubicBezTo>
                    <a:pt x="4598" y="1"/>
                    <a:pt x="4517" y="10"/>
                    <a:pt x="4437" y="29"/>
                  </a:cubicBezTo>
                  <a:lnTo>
                    <a:pt x="878" y="856"/>
                  </a:lnTo>
                  <a:cubicBezTo>
                    <a:pt x="352" y="982"/>
                    <a:pt x="1" y="1483"/>
                    <a:pt x="51" y="2034"/>
                  </a:cubicBezTo>
                  <a:lnTo>
                    <a:pt x="728" y="8500"/>
                  </a:lnTo>
                  <a:lnTo>
                    <a:pt x="803" y="8475"/>
                  </a:lnTo>
                  <a:lnTo>
                    <a:pt x="126" y="2034"/>
                  </a:lnTo>
                  <a:cubicBezTo>
                    <a:pt x="76" y="1508"/>
                    <a:pt x="402" y="1032"/>
                    <a:pt x="903" y="931"/>
                  </a:cubicBezTo>
                  <a:lnTo>
                    <a:pt x="4462" y="104"/>
                  </a:lnTo>
                  <a:cubicBezTo>
                    <a:pt x="4544" y="84"/>
                    <a:pt x="4625" y="74"/>
                    <a:pt x="4706" y="74"/>
                  </a:cubicBezTo>
                  <a:cubicBezTo>
                    <a:pt x="5118" y="74"/>
                    <a:pt x="5493" y="332"/>
                    <a:pt x="5640" y="731"/>
                  </a:cubicBezTo>
                  <a:lnTo>
                    <a:pt x="7871" y="6947"/>
                  </a:lnTo>
                  <a:lnTo>
                    <a:pt x="7946" y="6921"/>
                  </a:lnTo>
                  <a:lnTo>
                    <a:pt x="5715" y="731"/>
                  </a:lnTo>
                  <a:cubicBezTo>
                    <a:pt x="5545" y="285"/>
                    <a:pt x="5123" y="1"/>
                    <a:pt x="4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65;p59"/>
            <p:cNvSpPr/>
            <p:nvPr/>
          </p:nvSpPr>
          <p:spPr>
            <a:xfrm>
              <a:off x="7047439" y="3328647"/>
              <a:ext cx="508366" cy="248480"/>
            </a:xfrm>
            <a:custGeom>
              <a:avLst/>
              <a:gdLst/>
              <a:ahLst/>
              <a:cxnLst/>
              <a:rect l="l" t="t" r="r" b="b"/>
              <a:pathLst>
                <a:path w="4863" h="2377" extrusionOk="0">
                  <a:moveTo>
                    <a:pt x="4011" y="70"/>
                  </a:moveTo>
                  <a:cubicBezTo>
                    <a:pt x="4161" y="70"/>
                    <a:pt x="4286" y="120"/>
                    <a:pt x="4412" y="171"/>
                  </a:cubicBezTo>
                  <a:cubicBezTo>
                    <a:pt x="4562" y="296"/>
                    <a:pt x="4687" y="446"/>
                    <a:pt x="4737" y="647"/>
                  </a:cubicBezTo>
                  <a:cubicBezTo>
                    <a:pt x="4787" y="822"/>
                    <a:pt x="4762" y="1023"/>
                    <a:pt x="4637" y="1198"/>
                  </a:cubicBezTo>
                  <a:cubicBezTo>
                    <a:pt x="4537" y="1374"/>
                    <a:pt x="4386" y="1474"/>
                    <a:pt x="4186" y="1524"/>
                  </a:cubicBezTo>
                  <a:lnTo>
                    <a:pt x="1003" y="2301"/>
                  </a:lnTo>
                  <a:cubicBezTo>
                    <a:pt x="956" y="2314"/>
                    <a:pt x="907" y="2321"/>
                    <a:pt x="858" y="2321"/>
                  </a:cubicBezTo>
                  <a:cubicBezTo>
                    <a:pt x="722" y="2321"/>
                    <a:pt x="580" y="2274"/>
                    <a:pt x="452" y="2201"/>
                  </a:cubicBezTo>
                  <a:cubicBezTo>
                    <a:pt x="276" y="2100"/>
                    <a:pt x="151" y="1950"/>
                    <a:pt x="126" y="1750"/>
                  </a:cubicBezTo>
                  <a:cubicBezTo>
                    <a:pt x="76" y="1549"/>
                    <a:pt x="101" y="1349"/>
                    <a:pt x="201" y="1198"/>
                  </a:cubicBezTo>
                  <a:cubicBezTo>
                    <a:pt x="301" y="1023"/>
                    <a:pt x="477" y="897"/>
                    <a:pt x="652" y="847"/>
                  </a:cubicBezTo>
                  <a:lnTo>
                    <a:pt x="3835" y="95"/>
                  </a:lnTo>
                  <a:cubicBezTo>
                    <a:pt x="3910" y="70"/>
                    <a:pt x="3960" y="70"/>
                    <a:pt x="4011" y="70"/>
                  </a:cubicBezTo>
                  <a:close/>
                  <a:moveTo>
                    <a:pt x="4000" y="1"/>
                  </a:moveTo>
                  <a:cubicBezTo>
                    <a:pt x="3944" y="1"/>
                    <a:pt x="3889" y="7"/>
                    <a:pt x="3835" y="20"/>
                  </a:cubicBezTo>
                  <a:lnTo>
                    <a:pt x="652" y="797"/>
                  </a:lnTo>
                  <a:cubicBezTo>
                    <a:pt x="427" y="847"/>
                    <a:pt x="251" y="973"/>
                    <a:pt x="151" y="1148"/>
                  </a:cubicBezTo>
                  <a:cubicBezTo>
                    <a:pt x="26" y="1349"/>
                    <a:pt x="0" y="1549"/>
                    <a:pt x="51" y="1775"/>
                  </a:cubicBezTo>
                  <a:cubicBezTo>
                    <a:pt x="101" y="1975"/>
                    <a:pt x="226" y="2151"/>
                    <a:pt x="427" y="2276"/>
                  </a:cubicBezTo>
                  <a:cubicBezTo>
                    <a:pt x="552" y="2351"/>
                    <a:pt x="677" y="2376"/>
                    <a:pt x="828" y="2376"/>
                  </a:cubicBezTo>
                  <a:cubicBezTo>
                    <a:pt x="903" y="2376"/>
                    <a:pt x="953" y="2376"/>
                    <a:pt x="1028" y="2351"/>
                  </a:cubicBezTo>
                  <a:lnTo>
                    <a:pt x="4211" y="1599"/>
                  </a:lnTo>
                  <a:cubicBezTo>
                    <a:pt x="4412" y="1549"/>
                    <a:pt x="4587" y="1424"/>
                    <a:pt x="4712" y="1223"/>
                  </a:cubicBezTo>
                  <a:cubicBezTo>
                    <a:pt x="4813" y="1048"/>
                    <a:pt x="4863" y="822"/>
                    <a:pt x="4813" y="622"/>
                  </a:cubicBezTo>
                  <a:cubicBezTo>
                    <a:pt x="4762" y="421"/>
                    <a:pt x="4637" y="246"/>
                    <a:pt x="4437" y="120"/>
                  </a:cubicBezTo>
                  <a:cubicBezTo>
                    <a:pt x="4308" y="47"/>
                    <a:pt x="4153" y="1"/>
                    <a:pt x="40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66;p59"/>
            <p:cNvSpPr/>
            <p:nvPr/>
          </p:nvSpPr>
          <p:spPr>
            <a:xfrm>
              <a:off x="6769687" y="1205309"/>
              <a:ext cx="935506" cy="430371"/>
            </a:xfrm>
            <a:custGeom>
              <a:avLst/>
              <a:gdLst/>
              <a:ahLst/>
              <a:cxnLst/>
              <a:rect l="l" t="t" r="r" b="b"/>
              <a:pathLst>
                <a:path w="8949" h="4117" extrusionOk="0">
                  <a:moveTo>
                    <a:pt x="1805" y="157"/>
                  </a:moveTo>
                  <a:cubicBezTo>
                    <a:pt x="2683" y="157"/>
                    <a:pt x="3560" y="683"/>
                    <a:pt x="3886" y="1485"/>
                  </a:cubicBezTo>
                  <a:cubicBezTo>
                    <a:pt x="4136" y="2061"/>
                    <a:pt x="4036" y="2763"/>
                    <a:pt x="3710" y="3289"/>
                  </a:cubicBezTo>
                  <a:cubicBezTo>
                    <a:pt x="3593" y="3298"/>
                    <a:pt x="3476" y="3302"/>
                    <a:pt x="3359" y="3302"/>
                  </a:cubicBezTo>
                  <a:cubicBezTo>
                    <a:pt x="2776" y="3302"/>
                    <a:pt x="2198" y="3198"/>
                    <a:pt x="1655" y="2989"/>
                  </a:cubicBezTo>
                  <a:cubicBezTo>
                    <a:pt x="1154" y="2788"/>
                    <a:pt x="778" y="2538"/>
                    <a:pt x="527" y="2237"/>
                  </a:cubicBezTo>
                  <a:cubicBezTo>
                    <a:pt x="251" y="1836"/>
                    <a:pt x="151" y="1360"/>
                    <a:pt x="302" y="984"/>
                  </a:cubicBezTo>
                  <a:cubicBezTo>
                    <a:pt x="502" y="482"/>
                    <a:pt x="1028" y="257"/>
                    <a:pt x="1480" y="182"/>
                  </a:cubicBezTo>
                  <a:cubicBezTo>
                    <a:pt x="1580" y="157"/>
                    <a:pt x="1680" y="157"/>
                    <a:pt x="1805" y="157"/>
                  </a:cubicBezTo>
                  <a:close/>
                  <a:moveTo>
                    <a:pt x="1825" y="1"/>
                  </a:moveTo>
                  <a:cubicBezTo>
                    <a:pt x="1701" y="1"/>
                    <a:pt x="1577" y="11"/>
                    <a:pt x="1454" y="31"/>
                  </a:cubicBezTo>
                  <a:cubicBezTo>
                    <a:pt x="978" y="107"/>
                    <a:pt x="377" y="382"/>
                    <a:pt x="176" y="909"/>
                  </a:cubicBezTo>
                  <a:cubicBezTo>
                    <a:pt x="1" y="1335"/>
                    <a:pt x="101" y="1886"/>
                    <a:pt x="427" y="2312"/>
                  </a:cubicBezTo>
                  <a:cubicBezTo>
                    <a:pt x="678" y="2663"/>
                    <a:pt x="1079" y="2914"/>
                    <a:pt x="1605" y="3114"/>
                  </a:cubicBezTo>
                  <a:cubicBezTo>
                    <a:pt x="2140" y="3328"/>
                    <a:pt x="2712" y="3451"/>
                    <a:pt x="3304" y="3451"/>
                  </a:cubicBezTo>
                  <a:cubicBezTo>
                    <a:pt x="3406" y="3451"/>
                    <a:pt x="3507" y="3447"/>
                    <a:pt x="3610" y="3440"/>
                  </a:cubicBezTo>
                  <a:lnTo>
                    <a:pt x="3610" y="3440"/>
                  </a:lnTo>
                  <a:cubicBezTo>
                    <a:pt x="3510" y="3565"/>
                    <a:pt x="3384" y="3690"/>
                    <a:pt x="3259" y="3791"/>
                  </a:cubicBezTo>
                  <a:cubicBezTo>
                    <a:pt x="3184" y="3866"/>
                    <a:pt x="3059" y="3916"/>
                    <a:pt x="2958" y="3966"/>
                  </a:cubicBezTo>
                  <a:lnTo>
                    <a:pt x="3008" y="4117"/>
                  </a:lnTo>
                  <a:cubicBezTo>
                    <a:pt x="3159" y="4041"/>
                    <a:pt x="3284" y="3966"/>
                    <a:pt x="3409" y="3866"/>
                  </a:cubicBezTo>
                  <a:cubicBezTo>
                    <a:pt x="3560" y="3741"/>
                    <a:pt x="3685" y="3590"/>
                    <a:pt x="3785" y="3440"/>
                  </a:cubicBezTo>
                  <a:cubicBezTo>
                    <a:pt x="3835" y="3440"/>
                    <a:pt x="3886" y="3440"/>
                    <a:pt x="3936" y="3415"/>
                  </a:cubicBezTo>
                  <a:cubicBezTo>
                    <a:pt x="4888" y="3315"/>
                    <a:pt x="5765" y="2939"/>
                    <a:pt x="6617" y="2563"/>
                  </a:cubicBezTo>
                  <a:cubicBezTo>
                    <a:pt x="7369" y="2262"/>
                    <a:pt x="8146" y="1936"/>
                    <a:pt x="8948" y="1786"/>
                  </a:cubicBezTo>
                  <a:cubicBezTo>
                    <a:pt x="8898" y="1736"/>
                    <a:pt x="8848" y="1685"/>
                    <a:pt x="8798" y="1660"/>
                  </a:cubicBezTo>
                  <a:cubicBezTo>
                    <a:pt x="8021" y="1811"/>
                    <a:pt x="7269" y="2137"/>
                    <a:pt x="6567" y="2437"/>
                  </a:cubicBezTo>
                  <a:cubicBezTo>
                    <a:pt x="5715" y="2788"/>
                    <a:pt x="4863" y="3164"/>
                    <a:pt x="3936" y="3264"/>
                  </a:cubicBezTo>
                  <a:lnTo>
                    <a:pt x="3886" y="3264"/>
                  </a:lnTo>
                  <a:cubicBezTo>
                    <a:pt x="4186" y="2713"/>
                    <a:pt x="4262" y="2011"/>
                    <a:pt x="4011" y="1410"/>
                  </a:cubicBezTo>
                  <a:cubicBezTo>
                    <a:pt x="3679" y="568"/>
                    <a:pt x="2760" y="1"/>
                    <a:pt x="1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67;p59"/>
            <p:cNvSpPr/>
            <p:nvPr/>
          </p:nvSpPr>
          <p:spPr>
            <a:xfrm>
              <a:off x="7209887" y="1335143"/>
              <a:ext cx="424527" cy="313291"/>
            </a:xfrm>
            <a:custGeom>
              <a:avLst/>
              <a:gdLst/>
              <a:ahLst/>
              <a:cxnLst/>
              <a:rect l="l" t="t" r="r" b="b"/>
              <a:pathLst>
                <a:path w="4061" h="2997" extrusionOk="0">
                  <a:moveTo>
                    <a:pt x="2586" y="0"/>
                  </a:moveTo>
                  <a:cubicBezTo>
                    <a:pt x="2228" y="0"/>
                    <a:pt x="1833" y="88"/>
                    <a:pt x="1454" y="268"/>
                  </a:cubicBezTo>
                  <a:cubicBezTo>
                    <a:pt x="477" y="744"/>
                    <a:pt x="0" y="1596"/>
                    <a:pt x="226" y="2273"/>
                  </a:cubicBezTo>
                  <a:cubicBezTo>
                    <a:pt x="400" y="2808"/>
                    <a:pt x="728" y="2997"/>
                    <a:pt x="1134" y="2997"/>
                  </a:cubicBezTo>
                  <a:cubicBezTo>
                    <a:pt x="1546" y="2997"/>
                    <a:pt x="2039" y="2801"/>
                    <a:pt x="2532" y="2574"/>
                  </a:cubicBezTo>
                  <a:cubicBezTo>
                    <a:pt x="3509" y="2098"/>
                    <a:pt x="4061" y="1220"/>
                    <a:pt x="3760" y="594"/>
                  </a:cubicBezTo>
                  <a:cubicBezTo>
                    <a:pt x="3579" y="202"/>
                    <a:pt x="3126" y="0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68;p59"/>
            <p:cNvSpPr/>
            <p:nvPr/>
          </p:nvSpPr>
          <p:spPr>
            <a:xfrm>
              <a:off x="7217727" y="1367862"/>
              <a:ext cx="432367" cy="297088"/>
            </a:xfrm>
            <a:custGeom>
              <a:avLst/>
              <a:gdLst/>
              <a:ahLst/>
              <a:cxnLst/>
              <a:rect l="l" t="t" r="r" b="b"/>
              <a:pathLst>
                <a:path w="4136" h="2842" extrusionOk="0">
                  <a:moveTo>
                    <a:pt x="2658" y="1"/>
                  </a:moveTo>
                  <a:cubicBezTo>
                    <a:pt x="2297" y="1"/>
                    <a:pt x="1894" y="91"/>
                    <a:pt x="1504" y="281"/>
                  </a:cubicBezTo>
                  <a:cubicBezTo>
                    <a:pt x="552" y="732"/>
                    <a:pt x="1" y="1634"/>
                    <a:pt x="301" y="2261"/>
                  </a:cubicBezTo>
                  <a:cubicBezTo>
                    <a:pt x="482" y="2637"/>
                    <a:pt x="925" y="2842"/>
                    <a:pt x="1462" y="2842"/>
                  </a:cubicBezTo>
                  <a:cubicBezTo>
                    <a:pt x="1819" y="2842"/>
                    <a:pt x="2217" y="2752"/>
                    <a:pt x="2607" y="2562"/>
                  </a:cubicBezTo>
                  <a:cubicBezTo>
                    <a:pt x="3585" y="2110"/>
                    <a:pt x="4136" y="1208"/>
                    <a:pt x="3835" y="582"/>
                  </a:cubicBezTo>
                  <a:cubicBezTo>
                    <a:pt x="3654" y="205"/>
                    <a:pt x="3202" y="1"/>
                    <a:pt x="2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69;p59"/>
            <p:cNvSpPr/>
            <p:nvPr/>
          </p:nvSpPr>
          <p:spPr>
            <a:xfrm>
              <a:off x="7251806" y="1382706"/>
              <a:ext cx="366927" cy="271268"/>
            </a:xfrm>
            <a:custGeom>
              <a:avLst/>
              <a:gdLst/>
              <a:ahLst/>
              <a:cxnLst/>
              <a:rect l="l" t="t" r="r" b="b"/>
              <a:pathLst>
                <a:path w="3510" h="2595" extrusionOk="0">
                  <a:moveTo>
                    <a:pt x="2306" y="64"/>
                  </a:moveTo>
                  <a:cubicBezTo>
                    <a:pt x="2381" y="64"/>
                    <a:pt x="2457" y="64"/>
                    <a:pt x="2532" y="89"/>
                  </a:cubicBezTo>
                  <a:cubicBezTo>
                    <a:pt x="2908" y="114"/>
                    <a:pt x="3183" y="289"/>
                    <a:pt x="3309" y="565"/>
                  </a:cubicBezTo>
                  <a:cubicBezTo>
                    <a:pt x="3434" y="816"/>
                    <a:pt x="3384" y="1141"/>
                    <a:pt x="3183" y="1467"/>
                  </a:cubicBezTo>
                  <a:cubicBezTo>
                    <a:pt x="2983" y="1793"/>
                    <a:pt x="2632" y="2094"/>
                    <a:pt x="2206" y="2294"/>
                  </a:cubicBezTo>
                  <a:cubicBezTo>
                    <a:pt x="1858" y="2458"/>
                    <a:pt x="1497" y="2538"/>
                    <a:pt x="1176" y="2538"/>
                  </a:cubicBezTo>
                  <a:cubicBezTo>
                    <a:pt x="709" y="2538"/>
                    <a:pt x="324" y="2370"/>
                    <a:pt x="176" y="2044"/>
                  </a:cubicBezTo>
                  <a:cubicBezTo>
                    <a:pt x="51" y="1793"/>
                    <a:pt x="101" y="1467"/>
                    <a:pt x="301" y="1141"/>
                  </a:cubicBezTo>
                  <a:cubicBezTo>
                    <a:pt x="502" y="816"/>
                    <a:pt x="853" y="515"/>
                    <a:pt x="1279" y="314"/>
                  </a:cubicBezTo>
                  <a:cubicBezTo>
                    <a:pt x="1629" y="164"/>
                    <a:pt x="1980" y="64"/>
                    <a:pt x="2306" y="64"/>
                  </a:cubicBezTo>
                  <a:close/>
                  <a:moveTo>
                    <a:pt x="2321" y="1"/>
                  </a:moveTo>
                  <a:cubicBezTo>
                    <a:pt x="1977" y="1"/>
                    <a:pt x="1606" y="98"/>
                    <a:pt x="1254" y="264"/>
                  </a:cubicBezTo>
                  <a:cubicBezTo>
                    <a:pt x="827" y="465"/>
                    <a:pt x="477" y="765"/>
                    <a:pt x="251" y="1116"/>
                  </a:cubicBezTo>
                  <a:cubicBezTo>
                    <a:pt x="25" y="1442"/>
                    <a:pt x="0" y="1793"/>
                    <a:pt x="126" y="2069"/>
                  </a:cubicBezTo>
                  <a:cubicBezTo>
                    <a:pt x="276" y="2420"/>
                    <a:pt x="677" y="2595"/>
                    <a:pt x="1178" y="2595"/>
                  </a:cubicBezTo>
                  <a:cubicBezTo>
                    <a:pt x="1504" y="2595"/>
                    <a:pt x="1880" y="2520"/>
                    <a:pt x="2231" y="2344"/>
                  </a:cubicBezTo>
                  <a:cubicBezTo>
                    <a:pt x="2657" y="2144"/>
                    <a:pt x="3033" y="1843"/>
                    <a:pt x="3233" y="1492"/>
                  </a:cubicBezTo>
                  <a:cubicBezTo>
                    <a:pt x="3459" y="1141"/>
                    <a:pt x="3509" y="816"/>
                    <a:pt x="3359" y="540"/>
                  </a:cubicBezTo>
                  <a:cubicBezTo>
                    <a:pt x="3233" y="239"/>
                    <a:pt x="2933" y="64"/>
                    <a:pt x="2532" y="14"/>
                  </a:cubicBezTo>
                  <a:cubicBezTo>
                    <a:pt x="2463" y="5"/>
                    <a:pt x="2393" y="1"/>
                    <a:pt x="2321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70;p59"/>
            <p:cNvSpPr/>
            <p:nvPr/>
          </p:nvSpPr>
          <p:spPr>
            <a:xfrm>
              <a:off x="7636915" y="3796132"/>
              <a:ext cx="463833" cy="299075"/>
            </a:xfrm>
            <a:custGeom>
              <a:avLst/>
              <a:gdLst/>
              <a:ahLst/>
              <a:cxnLst/>
              <a:rect l="l" t="t" r="r" b="b"/>
              <a:pathLst>
                <a:path w="4437" h="2861" extrusionOk="0">
                  <a:moveTo>
                    <a:pt x="1437" y="1"/>
                  </a:moveTo>
                  <a:cubicBezTo>
                    <a:pt x="919" y="1"/>
                    <a:pt x="491" y="196"/>
                    <a:pt x="301" y="561"/>
                  </a:cubicBezTo>
                  <a:cubicBezTo>
                    <a:pt x="1" y="1162"/>
                    <a:pt x="502" y="2065"/>
                    <a:pt x="1479" y="2566"/>
                  </a:cubicBezTo>
                  <a:cubicBezTo>
                    <a:pt x="1864" y="2768"/>
                    <a:pt x="2248" y="2860"/>
                    <a:pt x="2596" y="2860"/>
                  </a:cubicBezTo>
                  <a:cubicBezTo>
                    <a:pt x="3111" y="2860"/>
                    <a:pt x="3546" y="2659"/>
                    <a:pt x="3785" y="2315"/>
                  </a:cubicBezTo>
                  <a:cubicBezTo>
                    <a:pt x="4437" y="1388"/>
                    <a:pt x="3585" y="786"/>
                    <a:pt x="2632" y="310"/>
                  </a:cubicBezTo>
                  <a:cubicBezTo>
                    <a:pt x="2224" y="101"/>
                    <a:pt x="1807" y="1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71;p59"/>
            <p:cNvSpPr/>
            <p:nvPr/>
          </p:nvSpPr>
          <p:spPr>
            <a:xfrm>
              <a:off x="7652700" y="3763726"/>
              <a:ext cx="429754" cy="300434"/>
            </a:xfrm>
            <a:custGeom>
              <a:avLst/>
              <a:gdLst/>
              <a:ahLst/>
              <a:cxnLst/>
              <a:rect l="l" t="t" r="r" b="b"/>
              <a:pathLst>
                <a:path w="4111" h="2874" extrusionOk="0">
                  <a:moveTo>
                    <a:pt x="1408" y="0"/>
                  </a:moveTo>
                  <a:cubicBezTo>
                    <a:pt x="903" y="0"/>
                    <a:pt x="487" y="187"/>
                    <a:pt x="301" y="545"/>
                  </a:cubicBezTo>
                  <a:cubicBezTo>
                    <a:pt x="0" y="1172"/>
                    <a:pt x="526" y="2074"/>
                    <a:pt x="1479" y="2575"/>
                  </a:cubicBezTo>
                  <a:cubicBezTo>
                    <a:pt x="1879" y="2775"/>
                    <a:pt x="2298" y="2874"/>
                    <a:pt x="2671" y="2874"/>
                  </a:cubicBezTo>
                  <a:cubicBezTo>
                    <a:pt x="3184" y="2874"/>
                    <a:pt x="3610" y="2687"/>
                    <a:pt x="3784" y="2324"/>
                  </a:cubicBezTo>
                  <a:cubicBezTo>
                    <a:pt x="4110" y="1698"/>
                    <a:pt x="3584" y="796"/>
                    <a:pt x="2632" y="319"/>
                  </a:cubicBezTo>
                  <a:cubicBezTo>
                    <a:pt x="2213" y="105"/>
                    <a:pt x="1785" y="0"/>
                    <a:pt x="1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72;p59"/>
            <p:cNvSpPr/>
            <p:nvPr/>
          </p:nvSpPr>
          <p:spPr>
            <a:xfrm>
              <a:off x="7686674" y="3775225"/>
              <a:ext cx="364313" cy="273464"/>
            </a:xfrm>
            <a:custGeom>
              <a:avLst/>
              <a:gdLst/>
              <a:ahLst/>
              <a:cxnLst/>
              <a:rect l="l" t="t" r="r" b="b"/>
              <a:pathLst>
                <a:path w="3485" h="2616" extrusionOk="0">
                  <a:moveTo>
                    <a:pt x="1154" y="59"/>
                  </a:moveTo>
                  <a:cubicBezTo>
                    <a:pt x="1480" y="59"/>
                    <a:pt x="1855" y="159"/>
                    <a:pt x="2231" y="335"/>
                  </a:cubicBezTo>
                  <a:cubicBezTo>
                    <a:pt x="2657" y="560"/>
                    <a:pt x="2983" y="861"/>
                    <a:pt x="3184" y="1187"/>
                  </a:cubicBezTo>
                  <a:cubicBezTo>
                    <a:pt x="3384" y="1513"/>
                    <a:pt x="3409" y="1838"/>
                    <a:pt x="3284" y="2089"/>
                  </a:cubicBezTo>
                  <a:cubicBezTo>
                    <a:pt x="3127" y="2404"/>
                    <a:pt x="2766" y="2563"/>
                    <a:pt x="2326" y="2563"/>
                  </a:cubicBezTo>
                  <a:cubicBezTo>
                    <a:pt x="1995" y="2563"/>
                    <a:pt x="1620" y="2473"/>
                    <a:pt x="1254" y="2290"/>
                  </a:cubicBezTo>
                  <a:cubicBezTo>
                    <a:pt x="828" y="2064"/>
                    <a:pt x="502" y="1763"/>
                    <a:pt x="302" y="1437"/>
                  </a:cubicBezTo>
                  <a:cubicBezTo>
                    <a:pt x="101" y="1112"/>
                    <a:pt x="76" y="786"/>
                    <a:pt x="201" y="535"/>
                  </a:cubicBezTo>
                  <a:cubicBezTo>
                    <a:pt x="352" y="209"/>
                    <a:pt x="703" y="59"/>
                    <a:pt x="1154" y="59"/>
                  </a:cubicBezTo>
                  <a:close/>
                  <a:moveTo>
                    <a:pt x="1154" y="0"/>
                  </a:moveTo>
                  <a:cubicBezTo>
                    <a:pt x="691" y="0"/>
                    <a:pt x="310" y="168"/>
                    <a:pt x="151" y="485"/>
                  </a:cubicBezTo>
                  <a:cubicBezTo>
                    <a:pt x="1" y="761"/>
                    <a:pt x="26" y="1112"/>
                    <a:pt x="251" y="1463"/>
                  </a:cubicBezTo>
                  <a:cubicBezTo>
                    <a:pt x="452" y="1813"/>
                    <a:pt x="803" y="2114"/>
                    <a:pt x="1204" y="2340"/>
                  </a:cubicBezTo>
                  <a:cubicBezTo>
                    <a:pt x="1580" y="2515"/>
                    <a:pt x="1981" y="2615"/>
                    <a:pt x="2332" y="2615"/>
                  </a:cubicBezTo>
                  <a:cubicBezTo>
                    <a:pt x="2783" y="2615"/>
                    <a:pt x="3184" y="2440"/>
                    <a:pt x="3334" y="2114"/>
                  </a:cubicBezTo>
                  <a:cubicBezTo>
                    <a:pt x="3485" y="1838"/>
                    <a:pt x="3434" y="1513"/>
                    <a:pt x="3234" y="1162"/>
                  </a:cubicBezTo>
                  <a:cubicBezTo>
                    <a:pt x="3033" y="811"/>
                    <a:pt x="2683" y="510"/>
                    <a:pt x="2256" y="285"/>
                  </a:cubicBezTo>
                  <a:cubicBezTo>
                    <a:pt x="1883" y="93"/>
                    <a:pt x="1496" y="0"/>
                    <a:pt x="1154" y="0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73;p59"/>
            <p:cNvSpPr/>
            <p:nvPr/>
          </p:nvSpPr>
          <p:spPr>
            <a:xfrm>
              <a:off x="5700810" y="2707179"/>
              <a:ext cx="264689" cy="410300"/>
            </a:xfrm>
            <a:custGeom>
              <a:avLst/>
              <a:gdLst/>
              <a:ahLst/>
              <a:cxnLst/>
              <a:rect l="l" t="t" r="r" b="b"/>
              <a:pathLst>
                <a:path w="2532" h="3925" extrusionOk="0">
                  <a:moveTo>
                    <a:pt x="1253" y="0"/>
                  </a:moveTo>
                  <a:cubicBezTo>
                    <a:pt x="552" y="0"/>
                    <a:pt x="0" y="877"/>
                    <a:pt x="0" y="1955"/>
                  </a:cubicBezTo>
                  <a:cubicBezTo>
                    <a:pt x="0" y="3033"/>
                    <a:pt x="577" y="3810"/>
                    <a:pt x="1253" y="3910"/>
                  </a:cubicBezTo>
                  <a:cubicBezTo>
                    <a:pt x="1329" y="3920"/>
                    <a:pt x="1401" y="3925"/>
                    <a:pt x="1468" y="3925"/>
                  </a:cubicBezTo>
                  <a:cubicBezTo>
                    <a:pt x="2422" y="3925"/>
                    <a:pt x="2532" y="2962"/>
                    <a:pt x="2532" y="1955"/>
                  </a:cubicBezTo>
                  <a:cubicBezTo>
                    <a:pt x="2532" y="877"/>
                    <a:pt x="1955" y="0"/>
                    <a:pt x="1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74;p59"/>
            <p:cNvSpPr/>
            <p:nvPr/>
          </p:nvSpPr>
          <p:spPr>
            <a:xfrm>
              <a:off x="5734889" y="2707179"/>
              <a:ext cx="264689" cy="408836"/>
            </a:xfrm>
            <a:custGeom>
              <a:avLst/>
              <a:gdLst/>
              <a:ahLst/>
              <a:cxnLst/>
              <a:rect l="l" t="t" r="r" b="b"/>
              <a:pathLst>
                <a:path w="2532" h="3911" extrusionOk="0">
                  <a:moveTo>
                    <a:pt x="1278" y="0"/>
                  </a:moveTo>
                  <a:cubicBezTo>
                    <a:pt x="576" y="0"/>
                    <a:pt x="0" y="877"/>
                    <a:pt x="0" y="1955"/>
                  </a:cubicBezTo>
                  <a:cubicBezTo>
                    <a:pt x="0" y="3033"/>
                    <a:pt x="576" y="3910"/>
                    <a:pt x="1278" y="3910"/>
                  </a:cubicBezTo>
                  <a:cubicBezTo>
                    <a:pt x="1980" y="3910"/>
                    <a:pt x="2531" y="3033"/>
                    <a:pt x="2531" y="1955"/>
                  </a:cubicBezTo>
                  <a:cubicBezTo>
                    <a:pt x="2531" y="877"/>
                    <a:pt x="1980" y="0"/>
                    <a:pt x="1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75;p59"/>
            <p:cNvSpPr/>
            <p:nvPr/>
          </p:nvSpPr>
          <p:spPr>
            <a:xfrm>
              <a:off x="5750569" y="2722860"/>
              <a:ext cx="241168" cy="374758"/>
            </a:xfrm>
            <a:custGeom>
              <a:avLst/>
              <a:gdLst/>
              <a:ahLst/>
              <a:cxnLst/>
              <a:rect l="l" t="t" r="r" b="b"/>
              <a:pathLst>
                <a:path w="2307" h="3585" extrusionOk="0">
                  <a:moveTo>
                    <a:pt x="1153" y="76"/>
                  </a:moveTo>
                  <a:cubicBezTo>
                    <a:pt x="1755" y="76"/>
                    <a:pt x="2231" y="853"/>
                    <a:pt x="2231" y="1805"/>
                  </a:cubicBezTo>
                  <a:cubicBezTo>
                    <a:pt x="2231" y="2758"/>
                    <a:pt x="1755" y="3534"/>
                    <a:pt x="1153" y="3534"/>
                  </a:cubicBezTo>
                  <a:cubicBezTo>
                    <a:pt x="552" y="3534"/>
                    <a:pt x="51" y="2758"/>
                    <a:pt x="51" y="1805"/>
                  </a:cubicBezTo>
                  <a:cubicBezTo>
                    <a:pt x="51" y="853"/>
                    <a:pt x="552" y="76"/>
                    <a:pt x="1153" y="76"/>
                  </a:cubicBezTo>
                  <a:close/>
                  <a:moveTo>
                    <a:pt x="1153" y="1"/>
                  </a:moveTo>
                  <a:cubicBezTo>
                    <a:pt x="527" y="1"/>
                    <a:pt x="0" y="803"/>
                    <a:pt x="0" y="1805"/>
                  </a:cubicBezTo>
                  <a:cubicBezTo>
                    <a:pt x="0" y="2783"/>
                    <a:pt x="527" y="3585"/>
                    <a:pt x="1153" y="3585"/>
                  </a:cubicBezTo>
                  <a:cubicBezTo>
                    <a:pt x="1780" y="3585"/>
                    <a:pt x="2306" y="2783"/>
                    <a:pt x="2306" y="1805"/>
                  </a:cubicBezTo>
                  <a:cubicBezTo>
                    <a:pt x="2306" y="803"/>
                    <a:pt x="1780" y="1"/>
                    <a:pt x="1153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76;p59"/>
            <p:cNvSpPr/>
            <p:nvPr/>
          </p:nvSpPr>
          <p:spPr>
            <a:xfrm>
              <a:off x="6413430" y="1266149"/>
              <a:ext cx="217543" cy="220151"/>
            </a:xfrm>
            <a:custGeom>
              <a:avLst/>
              <a:gdLst/>
              <a:ahLst/>
              <a:cxnLst/>
              <a:rect l="l" t="t" r="r" b="b"/>
              <a:pathLst>
                <a:path w="2081" h="2106" extrusionOk="0">
                  <a:moveTo>
                    <a:pt x="1028" y="1"/>
                  </a:moveTo>
                  <a:lnTo>
                    <a:pt x="777" y="778"/>
                  </a:lnTo>
                  <a:lnTo>
                    <a:pt x="0" y="1078"/>
                  </a:lnTo>
                  <a:lnTo>
                    <a:pt x="777" y="1329"/>
                  </a:lnTo>
                  <a:lnTo>
                    <a:pt x="1053" y="2106"/>
                  </a:lnTo>
                  <a:lnTo>
                    <a:pt x="1304" y="1304"/>
                  </a:lnTo>
                  <a:lnTo>
                    <a:pt x="2081" y="1028"/>
                  </a:lnTo>
                  <a:lnTo>
                    <a:pt x="1304" y="778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77;p59"/>
            <p:cNvSpPr/>
            <p:nvPr/>
          </p:nvSpPr>
          <p:spPr>
            <a:xfrm>
              <a:off x="7904213" y="2314123"/>
              <a:ext cx="220156" cy="220255"/>
            </a:xfrm>
            <a:custGeom>
              <a:avLst/>
              <a:gdLst/>
              <a:ahLst/>
              <a:cxnLst/>
              <a:rect l="l" t="t" r="r" b="b"/>
              <a:pathLst>
                <a:path w="2106" h="2107" extrusionOk="0">
                  <a:moveTo>
                    <a:pt x="1028" y="1"/>
                  </a:moveTo>
                  <a:lnTo>
                    <a:pt x="777" y="778"/>
                  </a:lnTo>
                  <a:lnTo>
                    <a:pt x="0" y="1079"/>
                  </a:lnTo>
                  <a:lnTo>
                    <a:pt x="802" y="1329"/>
                  </a:lnTo>
                  <a:lnTo>
                    <a:pt x="1078" y="2106"/>
                  </a:lnTo>
                  <a:lnTo>
                    <a:pt x="1328" y="1304"/>
                  </a:lnTo>
                  <a:lnTo>
                    <a:pt x="2105" y="1028"/>
                  </a:lnTo>
                  <a:lnTo>
                    <a:pt x="1303" y="778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78;p59"/>
            <p:cNvSpPr/>
            <p:nvPr/>
          </p:nvSpPr>
          <p:spPr>
            <a:xfrm>
              <a:off x="6947921" y="1318521"/>
              <a:ext cx="123250" cy="123247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77" y="1"/>
                  </a:moveTo>
                  <a:cubicBezTo>
                    <a:pt x="251" y="1"/>
                    <a:pt x="0" y="252"/>
                    <a:pt x="0" y="577"/>
                  </a:cubicBezTo>
                  <a:cubicBezTo>
                    <a:pt x="0" y="903"/>
                    <a:pt x="251" y="1179"/>
                    <a:pt x="577" y="1179"/>
                  </a:cubicBezTo>
                  <a:cubicBezTo>
                    <a:pt x="902" y="1179"/>
                    <a:pt x="1178" y="903"/>
                    <a:pt x="1178" y="577"/>
                  </a:cubicBezTo>
                  <a:cubicBezTo>
                    <a:pt x="1178" y="252"/>
                    <a:pt x="902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79;p59"/>
            <p:cNvSpPr/>
            <p:nvPr/>
          </p:nvSpPr>
          <p:spPr>
            <a:xfrm>
              <a:off x="7851736" y="1693179"/>
              <a:ext cx="123250" cy="123247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77" y="1"/>
                  </a:moveTo>
                  <a:cubicBezTo>
                    <a:pt x="251" y="1"/>
                    <a:pt x="1" y="252"/>
                    <a:pt x="1" y="577"/>
                  </a:cubicBezTo>
                  <a:cubicBezTo>
                    <a:pt x="1" y="903"/>
                    <a:pt x="251" y="1179"/>
                    <a:pt x="577" y="1179"/>
                  </a:cubicBezTo>
                  <a:cubicBezTo>
                    <a:pt x="903" y="1179"/>
                    <a:pt x="1179" y="903"/>
                    <a:pt x="1179" y="577"/>
                  </a:cubicBezTo>
                  <a:cubicBezTo>
                    <a:pt x="1179" y="252"/>
                    <a:pt x="903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80;p59"/>
            <p:cNvSpPr/>
            <p:nvPr/>
          </p:nvSpPr>
          <p:spPr>
            <a:xfrm>
              <a:off x="7018587" y="4017121"/>
              <a:ext cx="125863" cy="12586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76" y="1"/>
                    <a:pt x="1" y="276"/>
                    <a:pt x="1" y="602"/>
                  </a:cubicBezTo>
                  <a:cubicBezTo>
                    <a:pt x="1" y="928"/>
                    <a:pt x="276" y="1204"/>
                    <a:pt x="602" y="1204"/>
                  </a:cubicBezTo>
                  <a:cubicBezTo>
                    <a:pt x="928" y="1204"/>
                    <a:pt x="1204" y="928"/>
                    <a:pt x="1204" y="602"/>
                  </a:cubicBezTo>
                  <a:cubicBezTo>
                    <a:pt x="1204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81;p59"/>
            <p:cNvSpPr/>
            <p:nvPr/>
          </p:nvSpPr>
          <p:spPr>
            <a:xfrm>
              <a:off x="5698197" y="3694837"/>
              <a:ext cx="123250" cy="123247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602" y="1"/>
                  </a:moveTo>
                  <a:cubicBezTo>
                    <a:pt x="251" y="1"/>
                    <a:pt x="0" y="252"/>
                    <a:pt x="0" y="602"/>
                  </a:cubicBezTo>
                  <a:cubicBezTo>
                    <a:pt x="0" y="928"/>
                    <a:pt x="251" y="1179"/>
                    <a:pt x="602" y="1179"/>
                  </a:cubicBezTo>
                  <a:cubicBezTo>
                    <a:pt x="927" y="1179"/>
                    <a:pt x="1178" y="928"/>
                    <a:pt x="1178" y="602"/>
                  </a:cubicBezTo>
                  <a:cubicBezTo>
                    <a:pt x="1178" y="252"/>
                    <a:pt x="927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90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 Videogames MK Plan by Slidesgo">
  <a:themeElements>
    <a:clrScheme name="Simple Light">
      <a:dk1>
        <a:srgbClr val="FFFFFF"/>
      </a:dk1>
      <a:lt1>
        <a:srgbClr val="512A8E"/>
      </a:lt1>
      <a:dk2>
        <a:srgbClr val="FFE400"/>
      </a:dk2>
      <a:lt2>
        <a:srgbClr val="FFA7BB"/>
      </a:lt2>
      <a:accent1>
        <a:srgbClr val="EB7DFF"/>
      </a:accent1>
      <a:accent2>
        <a:srgbClr val="7D1399"/>
      </a:accent2>
      <a:accent3>
        <a:srgbClr val="A5DBFF"/>
      </a:accent3>
      <a:accent4>
        <a:srgbClr val="FDE8DA"/>
      </a:accent4>
      <a:accent5>
        <a:srgbClr val="2126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544</Words>
  <Application>Microsoft Office PowerPoint</Application>
  <PresentationFormat>On-screen Show (16:9)</PresentationFormat>
  <Paragraphs>104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Anaheim</vt:lpstr>
      <vt:lpstr>Press Start 2P</vt:lpstr>
      <vt:lpstr>Arial</vt:lpstr>
      <vt:lpstr>Bebas Neue</vt:lpstr>
      <vt:lpstr>Retro Videogames MK Plan by Slidesgo</vt:lpstr>
      <vt:lpstr>GENERAL ASSEMBLY </vt:lpstr>
      <vt:lpstr>PROJECT IMPLICATION</vt:lpstr>
      <vt:lpstr>INTRODUCTION</vt:lpstr>
      <vt:lpstr>OUR EVOLUTION</vt:lpstr>
      <vt:lpstr>WHAT IS NARUTO?</vt:lpstr>
      <vt:lpstr>WHAT IS NARUTO?</vt:lpstr>
      <vt:lpstr>WHO IS SASUKE?</vt:lpstr>
      <vt:lpstr>NARUTO OPENCV  MACHINE-LEARNING GAME</vt:lpstr>
      <vt:lpstr>DEMO</vt:lpstr>
      <vt:lpstr>VIDEO DEMO</vt:lpstr>
      <vt:lpstr>PYGAME</vt:lpstr>
      <vt:lpstr>HOW IT’S MADE</vt:lpstr>
      <vt:lpstr>CODING ON PYGAME</vt:lpstr>
      <vt:lpstr>MODEL</vt:lpstr>
      <vt:lpstr>SSD MOBILENET V2</vt:lpstr>
      <vt:lpstr>MODELLING PROCESS </vt:lpstr>
      <vt:lpstr>LIMITATIONS &amp; FUTUREWORK</vt:lpstr>
      <vt:lpstr>LIMITATIONS &amp; FUTUREWORK</vt:lpstr>
      <vt:lpstr>PowerPoint Presentation</vt:lpstr>
      <vt:lpstr>COMPUTER VISION &amp; MACHINE LEARNING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ASSEMBLY</dc:title>
  <dc:creator>get gd nub</dc:creator>
  <cp:lastModifiedBy>get gd nub</cp:lastModifiedBy>
  <cp:revision>29</cp:revision>
  <dcterms:modified xsi:type="dcterms:W3CDTF">2022-07-06T14:44:47Z</dcterms:modified>
</cp:coreProperties>
</file>